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347" r:id="rId5"/>
    <p:sldId id="348" r:id="rId6"/>
    <p:sldId id="2076137730" r:id="rId7"/>
    <p:sldId id="2076137736" r:id="rId8"/>
    <p:sldId id="2076137726" r:id="rId9"/>
    <p:sldId id="2076137667" r:id="rId10"/>
    <p:sldId id="506" r:id="rId11"/>
    <p:sldId id="2076137737" r:id="rId12"/>
    <p:sldId id="402" r:id="rId13"/>
    <p:sldId id="403" r:id="rId14"/>
    <p:sldId id="404" r:id="rId15"/>
    <p:sldId id="2076137727" r:id="rId16"/>
    <p:sldId id="2076137728" r:id="rId17"/>
    <p:sldId id="2076137729" r:id="rId18"/>
    <p:sldId id="2076137735" r:id="rId19"/>
    <p:sldId id="513" r:id="rId20"/>
    <p:sldId id="514" r:id="rId21"/>
    <p:sldId id="515" r:id="rId22"/>
    <p:sldId id="516" r:id="rId23"/>
    <p:sldId id="398" r:id="rId24"/>
    <p:sldId id="510" r:id="rId25"/>
    <p:sldId id="2076137731" r:id="rId26"/>
    <p:sldId id="2076137732" r:id="rId27"/>
    <p:sldId id="2076137733" r:id="rId28"/>
    <p:sldId id="330" r:id="rId29"/>
    <p:sldId id="507" r:id="rId30"/>
    <p:sldId id="509" r:id="rId31"/>
    <p:sldId id="362" r:id="rId32"/>
    <p:sldId id="411" r:id="rId33"/>
    <p:sldId id="508" r:id="rId34"/>
    <p:sldId id="367" r:id="rId35"/>
    <p:sldId id="408" r:id="rId36"/>
    <p:sldId id="409" r:id="rId37"/>
    <p:sldId id="511" r:id="rId38"/>
    <p:sldId id="512" r:id="rId3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8D9B77A2-1C1F-5B4D-A12C-C02F72CF16CA}">
          <p14:sldIdLst>
            <p14:sldId id="347"/>
            <p14:sldId id="348"/>
            <p14:sldId id="2076137730"/>
          </p14:sldIdLst>
        </p14:section>
        <p14:section name="1.SmartDBとは" id="{5F3356BD-5097-A94C-AD2F-DFE03BF205D7}">
          <p14:sldIdLst>
            <p14:sldId id="2076137736"/>
            <p14:sldId id="2076137726"/>
            <p14:sldId id="2076137667"/>
            <p14:sldId id="506"/>
          </p14:sldIdLst>
        </p14:section>
        <p14:section name="2.トップ画面の説明" id="{B4088F83-69CB-E141-B12F-32259B8C31C4}">
          <p14:sldIdLst>
            <p14:sldId id="2076137737"/>
            <p14:sldId id="402"/>
            <p14:sldId id="403"/>
            <p14:sldId id="404"/>
            <p14:sldId id="2076137727"/>
            <p14:sldId id="2076137728"/>
            <p14:sldId id="2076137729"/>
            <p14:sldId id="2076137735"/>
          </p14:sldIdLst>
        </p14:section>
        <p14:section name="3.文書を登録・編集する" id="{55A09168-E3BA-294C-BC08-49CBADC0E417}">
          <p14:sldIdLst>
            <p14:sldId id="513"/>
            <p14:sldId id="514"/>
            <p14:sldId id="515"/>
            <p14:sldId id="516"/>
            <p14:sldId id="398"/>
          </p14:sldIdLst>
        </p14:section>
        <p14:section name="4.文書を検索する" id="{9C101C96-24B4-6544-8C8F-A787A0A15CAA}">
          <p14:sldIdLst>
            <p14:sldId id="510"/>
            <p14:sldId id="2076137731"/>
            <p14:sldId id="2076137732"/>
            <p14:sldId id="2076137733"/>
          </p14:sldIdLst>
        </p14:section>
        <p14:section name="5.WF機能" id="{944FF7C1-D8A2-C84F-90EB-1668FE0566A7}">
          <p14:sldIdLst>
            <p14:sldId id="330"/>
            <p14:sldId id="507"/>
            <p14:sldId id="509"/>
            <p14:sldId id="362"/>
            <p14:sldId id="411"/>
            <p14:sldId id="508"/>
            <p14:sldId id="367"/>
            <p14:sldId id="408"/>
            <p14:sldId id="409"/>
            <p14:sldId id="511"/>
            <p14:sldId id="5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9FA"/>
    <a:srgbClr val="CEDAF7"/>
    <a:srgbClr val="F6F8FE"/>
    <a:srgbClr val="BAD0FF"/>
    <a:srgbClr val="5378DA"/>
    <a:srgbClr val="76A0FF"/>
    <a:srgbClr val="92ABEB"/>
    <a:srgbClr val="5279DA"/>
    <a:srgbClr val="9CB3EB"/>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9"/>
    <p:restoredTop sz="83380"/>
  </p:normalViewPr>
  <p:slideViewPr>
    <p:cSldViewPr snapToGrid="0">
      <p:cViewPr varScale="1">
        <p:scale>
          <a:sx n="95" d="100"/>
          <a:sy n="95" d="100"/>
        </p:scale>
        <p:origin x="1338" y="78"/>
      </p:cViewPr>
      <p:guideLst/>
    </p:cSldViewPr>
  </p:slideViewPr>
  <p:notesTextViewPr>
    <p:cViewPr>
      <p:scale>
        <a:sx n="1" d="1"/>
        <a:sy n="1" d="1"/>
      </p:scale>
      <p:origin x="0" y="0"/>
    </p:cViewPr>
  </p:notesTextViewPr>
  <p:notesViewPr>
    <p:cSldViewPr snapToGrid="0">
      <p:cViewPr>
        <p:scale>
          <a:sx n="1" d="2"/>
          <a:sy n="1" d="2"/>
        </p:scale>
        <p:origin x="5320" y="15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E2CD025-2A27-D781-F027-57CB546174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4865C58-FF92-DDAC-1F2D-798F034562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974F6C-658B-804E-BC49-30FA61D5E3ED}" type="datetimeFigureOut">
              <a:rPr kumimoji="1" lang="ja-JP" altLang="en-US" smtClean="0"/>
              <a:t>2024/1/11</a:t>
            </a:fld>
            <a:endParaRPr kumimoji="1" lang="ja-JP" altLang="en-US"/>
          </a:p>
        </p:txBody>
      </p:sp>
      <p:sp>
        <p:nvSpPr>
          <p:cNvPr id="4" name="フッター プレースホルダー 3">
            <a:extLst>
              <a:ext uri="{FF2B5EF4-FFF2-40B4-BE49-F238E27FC236}">
                <a16:creationId xmlns:a16="http://schemas.microsoft.com/office/drawing/2014/main" id="{73D77370-BDF5-8F97-0EFF-E86ABE6893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CEA79F8-2460-8A03-5BB9-BFAC974D6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32C0A1-3E9B-8E4D-A6BF-2201D7D8BBD4}" type="slidenum">
              <a:rPr kumimoji="1" lang="ja-JP" altLang="en-US" smtClean="0"/>
              <a:t>‹#›</a:t>
            </a:fld>
            <a:endParaRPr kumimoji="1" lang="ja-JP" altLang="en-US"/>
          </a:p>
        </p:txBody>
      </p:sp>
    </p:spTree>
    <p:extLst>
      <p:ext uri="{BB962C8B-B14F-4D97-AF65-F5344CB8AC3E}">
        <p14:creationId xmlns:p14="http://schemas.microsoft.com/office/powerpoint/2010/main" val="307528711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26C3B-5EA3-1D42-AD95-0CDC461300B4}" type="datetimeFigureOut">
              <a:rPr kumimoji="1" lang="ja-JP" altLang="en-US" smtClean="0"/>
              <a:t>2024/1/11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10174-5B23-E740-8A84-EBBDE399A73A}" type="slidenum">
              <a:rPr kumimoji="1" lang="ja-JP" altLang="en-US" smtClean="0"/>
              <a:t>‹#›</a:t>
            </a:fld>
            <a:endParaRPr kumimoji="1" lang="ja-JP" altLang="en-US"/>
          </a:p>
        </p:txBody>
      </p:sp>
    </p:spTree>
    <p:extLst>
      <p:ext uri="{BB962C8B-B14F-4D97-AF65-F5344CB8AC3E}">
        <p14:creationId xmlns:p14="http://schemas.microsoft.com/office/powerpoint/2010/main" val="8821487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3</a:t>
            </a:fld>
            <a:endParaRPr kumimoji="1" lang="ja-JP" altLang="en-US"/>
          </a:p>
        </p:txBody>
      </p:sp>
    </p:spTree>
    <p:extLst>
      <p:ext uri="{BB962C8B-B14F-4D97-AF65-F5344CB8AC3E}">
        <p14:creationId xmlns:p14="http://schemas.microsoft.com/office/powerpoint/2010/main" val="259200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29</a:t>
            </a:fld>
            <a:endParaRPr kumimoji="1" lang="ja-JP" altLang="en-US"/>
          </a:p>
        </p:txBody>
      </p:sp>
    </p:spTree>
    <p:extLst>
      <p:ext uri="{BB962C8B-B14F-4D97-AF65-F5344CB8AC3E}">
        <p14:creationId xmlns:p14="http://schemas.microsoft.com/office/powerpoint/2010/main" val="1791045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31</a:t>
            </a:fld>
            <a:endParaRPr kumimoji="1" lang="ja-JP" altLang="en-US"/>
          </a:p>
        </p:txBody>
      </p:sp>
    </p:spTree>
    <p:extLst>
      <p:ext uri="{BB962C8B-B14F-4D97-AF65-F5344CB8AC3E}">
        <p14:creationId xmlns:p14="http://schemas.microsoft.com/office/powerpoint/2010/main" val="28946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32</a:t>
            </a:fld>
            <a:endParaRPr kumimoji="1" lang="ja-JP" altLang="en-US"/>
          </a:p>
        </p:txBody>
      </p:sp>
    </p:spTree>
    <p:extLst>
      <p:ext uri="{BB962C8B-B14F-4D97-AF65-F5344CB8AC3E}">
        <p14:creationId xmlns:p14="http://schemas.microsoft.com/office/powerpoint/2010/main" val="167177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33</a:t>
            </a:fld>
            <a:endParaRPr kumimoji="1" lang="ja-JP" altLang="en-US"/>
          </a:p>
        </p:txBody>
      </p:sp>
    </p:spTree>
    <p:extLst>
      <p:ext uri="{BB962C8B-B14F-4D97-AF65-F5344CB8AC3E}">
        <p14:creationId xmlns:p14="http://schemas.microsoft.com/office/powerpoint/2010/main" val="371558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35</a:t>
            </a:fld>
            <a:endParaRPr kumimoji="1" lang="ja-JP" altLang="en-US"/>
          </a:p>
        </p:txBody>
      </p:sp>
    </p:spTree>
    <p:extLst>
      <p:ext uri="{BB962C8B-B14F-4D97-AF65-F5344CB8AC3E}">
        <p14:creationId xmlns:p14="http://schemas.microsoft.com/office/powerpoint/2010/main" val="13606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6</a:t>
            </a:fld>
            <a:endParaRPr kumimoji="1" lang="ja-JP" altLang="en-US"/>
          </a:p>
        </p:txBody>
      </p:sp>
    </p:spTree>
    <p:extLst>
      <p:ext uri="{BB962C8B-B14F-4D97-AF65-F5344CB8AC3E}">
        <p14:creationId xmlns:p14="http://schemas.microsoft.com/office/powerpoint/2010/main" val="300193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フッター プレースホルダー 3"/>
          <p:cNvSpPr>
            <a:spLocks noGrp="1"/>
          </p:cNvSpPr>
          <p:nvPr>
            <p:ph type="ftr" sz="quarter" idx="4"/>
          </p:nvPr>
        </p:nvSpPr>
        <p:spPr/>
        <p:txBody>
          <a:bodyPr/>
          <a:lstStyle/>
          <a:p>
            <a:r>
              <a:rPr kumimoji="1" lang="en-US" altLang="ja-JP"/>
              <a:t>(c)DreamArts Corporation.</a:t>
            </a:r>
            <a:endParaRPr kumimoji="1" lang="ja-JP" altLang="en-US"/>
          </a:p>
        </p:txBody>
      </p:sp>
      <p:sp>
        <p:nvSpPr>
          <p:cNvPr id="5" name="スライド番号プレースホルダー 4"/>
          <p:cNvSpPr>
            <a:spLocks noGrp="1"/>
          </p:cNvSpPr>
          <p:nvPr>
            <p:ph type="sldNum" sz="quarter" idx="5"/>
          </p:nvPr>
        </p:nvSpPr>
        <p:spPr/>
        <p:txBody>
          <a:bodyPr/>
          <a:lstStyle/>
          <a:p>
            <a:fld id="{2E06F3E2-D961-8B48-A79F-431E4785742F}" type="slidenum">
              <a:rPr kumimoji="1" lang="ja-JP" altLang="en-US" smtClean="0"/>
              <a:t>7</a:t>
            </a:fld>
            <a:endParaRPr kumimoji="1" lang="ja-JP" altLang="en-US"/>
          </a:p>
        </p:txBody>
      </p:sp>
    </p:spTree>
    <p:extLst>
      <p:ext uri="{BB962C8B-B14F-4D97-AF65-F5344CB8AC3E}">
        <p14:creationId xmlns:p14="http://schemas.microsoft.com/office/powerpoint/2010/main" val="283634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9</a:t>
            </a:fld>
            <a:endParaRPr kumimoji="1" lang="ja-JP" altLang="en-US"/>
          </a:p>
        </p:txBody>
      </p:sp>
    </p:spTree>
    <p:extLst>
      <p:ext uri="{BB962C8B-B14F-4D97-AF65-F5344CB8AC3E}">
        <p14:creationId xmlns:p14="http://schemas.microsoft.com/office/powerpoint/2010/main" val="15320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11</a:t>
            </a:fld>
            <a:endParaRPr kumimoji="1" lang="ja-JP" altLang="en-US"/>
          </a:p>
        </p:txBody>
      </p:sp>
    </p:spTree>
    <p:extLst>
      <p:ext uri="{BB962C8B-B14F-4D97-AF65-F5344CB8AC3E}">
        <p14:creationId xmlns:p14="http://schemas.microsoft.com/office/powerpoint/2010/main" val="1183862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15</a:t>
            </a:fld>
            <a:endParaRPr kumimoji="1" lang="ja-JP" altLang="en-US"/>
          </a:p>
        </p:txBody>
      </p:sp>
    </p:spTree>
    <p:extLst>
      <p:ext uri="{BB962C8B-B14F-4D97-AF65-F5344CB8AC3E}">
        <p14:creationId xmlns:p14="http://schemas.microsoft.com/office/powerpoint/2010/main" val="308417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17</a:t>
            </a:fld>
            <a:endParaRPr kumimoji="1" lang="ja-JP" altLang="en-US"/>
          </a:p>
        </p:txBody>
      </p:sp>
    </p:spTree>
    <p:extLst>
      <p:ext uri="{BB962C8B-B14F-4D97-AF65-F5344CB8AC3E}">
        <p14:creationId xmlns:p14="http://schemas.microsoft.com/office/powerpoint/2010/main" val="171267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20</a:t>
            </a:fld>
            <a:endParaRPr kumimoji="1" lang="ja-JP" altLang="en-US"/>
          </a:p>
        </p:txBody>
      </p:sp>
    </p:spTree>
    <p:extLst>
      <p:ext uri="{BB962C8B-B14F-4D97-AF65-F5344CB8AC3E}">
        <p14:creationId xmlns:p14="http://schemas.microsoft.com/office/powerpoint/2010/main" val="393195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010174-5B23-E740-8A84-EBBDE399A73A}" type="slidenum">
              <a:rPr kumimoji="1" lang="ja-JP" altLang="en-US" smtClean="0"/>
              <a:t>28</a:t>
            </a:fld>
            <a:endParaRPr kumimoji="1" lang="ja-JP" altLang="en-US"/>
          </a:p>
        </p:txBody>
      </p:sp>
    </p:spTree>
    <p:extLst>
      <p:ext uri="{BB962C8B-B14F-4D97-AF65-F5344CB8AC3E}">
        <p14:creationId xmlns:p14="http://schemas.microsoft.com/office/powerpoint/2010/main" val="2700800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とコンテンツ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CAA157-674D-DAA3-33D7-95BC17A7CD8C}"/>
              </a:ext>
            </a:extLst>
          </p:cNvPr>
          <p:cNvSpPr>
            <a:spLocks noGrp="1"/>
          </p:cNvSpPr>
          <p:nvPr>
            <p:ph type="title"/>
          </p:nvPr>
        </p:nvSpPr>
        <p:spPr>
          <a:xfrm>
            <a:off x="407988" y="0"/>
            <a:ext cx="9294812" cy="549275"/>
          </a:xfrm>
        </p:spPr>
        <p:txBody>
          <a:bodyPr/>
          <a:lstStyle>
            <a:lvl1pPr>
              <a:defRPr b="0" i="0" baseline="0">
                <a:solidFill>
                  <a:schemeClr val="accent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p>
        </p:txBody>
      </p:sp>
      <p:sp>
        <p:nvSpPr>
          <p:cNvPr id="5" name="正方形/長方形 4">
            <a:extLst>
              <a:ext uri="{FF2B5EF4-FFF2-40B4-BE49-F238E27FC236}">
                <a16:creationId xmlns:a16="http://schemas.microsoft.com/office/drawing/2014/main" id="{868A88B9-33ED-C429-67B7-8311FE2A36D1}"/>
              </a:ext>
            </a:extLst>
          </p:cNvPr>
          <p:cNvSpPr/>
          <p:nvPr userDrawn="1"/>
        </p:nvSpPr>
        <p:spPr>
          <a:xfrm>
            <a:off x="0" y="244194"/>
            <a:ext cx="274160" cy="97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5">
            <a:extLst>
              <a:ext uri="{FF2B5EF4-FFF2-40B4-BE49-F238E27FC236}">
                <a16:creationId xmlns:a16="http://schemas.microsoft.com/office/drawing/2014/main" id="{56EF8B03-556C-BCCE-9C1E-3DE06B6B2794}"/>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9" name="字幕 2">
            <a:extLst>
              <a:ext uri="{FF2B5EF4-FFF2-40B4-BE49-F238E27FC236}">
                <a16:creationId xmlns:a16="http://schemas.microsoft.com/office/drawing/2014/main" id="{59D59FE8-7117-E7C5-D553-073F95F49526}"/>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pic>
        <p:nvPicPr>
          <p:cNvPr id="4" name="図 3" descr="DreamArts">
            <a:extLst>
              <a:ext uri="{FF2B5EF4-FFF2-40B4-BE49-F238E27FC236}">
                <a16:creationId xmlns:a16="http://schemas.microsoft.com/office/drawing/2014/main" id="{C1060ADB-39DD-F580-27C2-2CAF33CD888B}"/>
              </a:ext>
            </a:extLst>
          </p:cNvPr>
          <p:cNvPicPr>
            <a:picLocks noChangeAspect="1"/>
          </p:cNvPicPr>
          <p:nvPr userDrawn="1"/>
        </p:nvPicPr>
        <p:blipFill>
          <a:blip r:embed="rId2"/>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383803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表紙_03">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710786" y="3698760"/>
            <a:ext cx="3000375" cy="323850"/>
          </a:xfrm>
          <a:prstGeom prst="rect">
            <a:avLst/>
          </a:prstGeom>
        </p:spPr>
        <p:txBody>
          <a:bodyPr anchor="ctr">
            <a:noAutofit/>
          </a:bodyPr>
          <a:lstStyle>
            <a:lvl1pPr marL="0" indent="0">
              <a:buNone/>
              <a:defRPr sz="1600" b="0">
                <a:solidFill>
                  <a:schemeClr val="tx1"/>
                </a:solidFill>
              </a:defRPr>
            </a:lvl1pPr>
          </a:lstStyle>
          <a:p>
            <a:pPr lvl="0"/>
            <a:r>
              <a:rPr kumimoji="1" lang="ja-JP" altLang="en-US"/>
              <a:t>株式会社ドリーム・アーツ</a:t>
            </a:r>
          </a:p>
        </p:txBody>
      </p:sp>
      <p:sp>
        <p:nvSpPr>
          <p:cNvPr id="8" name="テキスト プレースホルダー 6">
            <a:extLst>
              <a:ext uri="{FF2B5EF4-FFF2-40B4-BE49-F238E27FC236}">
                <a16:creationId xmlns:a16="http://schemas.microsoft.com/office/drawing/2014/main" id="{FB45ED83-02DA-C335-A760-72357713D657}"/>
              </a:ext>
            </a:extLst>
          </p:cNvPr>
          <p:cNvSpPr>
            <a:spLocks noGrp="1"/>
          </p:cNvSpPr>
          <p:nvPr>
            <p:ph type="body" sz="quarter" idx="11" hasCustomPrompt="1"/>
          </p:nvPr>
        </p:nvSpPr>
        <p:spPr>
          <a:xfrm>
            <a:off x="721800" y="4001573"/>
            <a:ext cx="3000375" cy="323850"/>
          </a:xfrm>
          <a:prstGeom prst="rect">
            <a:avLst/>
          </a:prstGeom>
        </p:spPr>
        <p:txBody>
          <a:bodyPr anchor="ctr">
            <a:noAutofit/>
          </a:bodyPr>
          <a:lstStyle>
            <a:lvl1pPr marL="0" indent="0">
              <a:buNone/>
              <a:defRPr sz="1100">
                <a:solidFill>
                  <a:schemeClr val="tx1"/>
                </a:solidFill>
              </a:defRPr>
            </a:lvl1pPr>
          </a:lstStyle>
          <a:p>
            <a:pPr lvl="0"/>
            <a:r>
              <a:rPr kumimoji="1" lang="en-US" altLang="ja-JP"/>
              <a:t>202X</a:t>
            </a:r>
            <a:r>
              <a:rPr kumimoji="1" lang="ja-JP" altLang="en-US"/>
              <a:t>年</a:t>
            </a:r>
            <a:r>
              <a:rPr kumimoji="1" lang="en-US" altLang="ja-JP"/>
              <a:t>XX</a:t>
            </a:r>
            <a:r>
              <a:rPr kumimoji="1" lang="ja-JP" altLang="en-US"/>
              <a:t>月</a:t>
            </a:r>
            <a:r>
              <a:rPr kumimoji="1" lang="en-US" altLang="ja-JP"/>
              <a:t>XX</a:t>
            </a:r>
            <a:r>
              <a:rPr kumimoji="1" lang="ja-JP" altLang="en-US"/>
              <a:t>日</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697521" y="1438079"/>
            <a:ext cx="9144000" cy="323850"/>
          </a:xfrm>
          <a:prstGeom prst="rect">
            <a:avLst/>
          </a:prstGeom>
        </p:spPr>
        <p:txBody>
          <a:bodyPr anchor="ctr">
            <a:noAutofit/>
          </a:bodyPr>
          <a:lstStyle>
            <a:lvl1pPr marL="0" indent="0">
              <a:buNone/>
              <a:defRPr sz="1800" b="0">
                <a:solidFill>
                  <a:schemeClr val="tx1"/>
                </a:solidFill>
              </a:defRPr>
            </a:lvl1pPr>
          </a:lstStyle>
          <a:p>
            <a:pPr lvl="0"/>
            <a:r>
              <a:rPr kumimoji="1" lang="ja-JP" altLang="en-US"/>
              <a:t>株式会社○ ○ ○ ○ ○ ○ ○</a:t>
            </a:r>
            <a:r>
              <a:rPr kumimoji="1" lang="en-US" altLang="ja-JP"/>
              <a:t> </a:t>
            </a:r>
            <a:r>
              <a:rPr kumimoji="1" lang="ja-JP" altLang="en-US"/>
              <a:t>御中</a:t>
            </a:r>
          </a:p>
        </p:txBody>
      </p:sp>
      <p:sp>
        <p:nvSpPr>
          <p:cNvPr id="6" name="タイトル 1">
            <a:extLst>
              <a:ext uri="{FF2B5EF4-FFF2-40B4-BE49-F238E27FC236}">
                <a16:creationId xmlns:a16="http://schemas.microsoft.com/office/drawing/2014/main" id="{6E6AEE7F-16F5-9DF4-808A-EF79B31BD726}"/>
              </a:ext>
            </a:extLst>
          </p:cNvPr>
          <p:cNvSpPr>
            <a:spLocks noGrp="1"/>
          </p:cNvSpPr>
          <p:nvPr>
            <p:ph type="ctrTitle" hasCustomPrompt="1"/>
          </p:nvPr>
        </p:nvSpPr>
        <p:spPr>
          <a:xfrm>
            <a:off x="654753" y="1845935"/>
            <a:ext cx="10985800" cy="1446550"/>
          </a:xfrm>
        </p:spPr>
        <p:txBody>
          <a:bodyPr wrap="square" anchor="t">
            <a:spAutoFit/>
          </a:bodyPr>
          <a:lstStyle>
            <a:lvl1pPr algn="l">
              <a:lnSpc>
                <a:spcPct val="100000"/>
              </a:lnSpc>
              <a:defRPr sz="44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3" name="字幕 2">
            <a:extLst>
              <a:ext uri="{FF2B5EF4-FFF2-40B4-BE49-F238E27FC236}">
                <a16:creationId xmlns:a16="http://schemas.microsoft.com/office/drawing/2014/main" id="{25D16C8A-B797-9D7B-8E4B-F983988EC9C5}"/>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75000"/>
                  </a:schemeClr>
                </a:solidFill>
              </a:rPr>
              <a:t>©DreamArts Corporation. </a:t>
            </a:r>
          </a:p>
        </p:txBody>
      </p:sp>
      <p:sp>
        <p:nvSpPr>
          <p:cNvPr id="2" name="正方形/長方形 1">
            <a:extLst>
              <a:ext uri="{FF2B5EF4-FFF2-40B4-BE49-F238E27FC236}">
                <a16:creationId xmlns:a16="http://schemas.microsoft.com/office/drawing/2014/main" id="{BF1242E1-DCA6-6FF3-CF28-068FCEB7D31C}"/>
              </a:ext>
            </a:extLst>
          </p:cNvPr>
          <p:cNvSpPr/>
          <p:nvPr userDrawn="1"/>
        </p:nvSpPr>
        <p:spPr>
          <a:xfrm>
            <a:off x="0" y="6366933"/>
            <a:ext cx="3002844" cy="491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9" name="グラフィックス 8">
            <a:extLst>
              <a:ext uri="{FF2B5EF4-FFF2-40B4-BE49-F238E27FC236}">
                <a16:creationId xmlns:a16="http://schemas.microsoft.com/office/drawing/2014/main" id="{8C86D168-5B5F-9025-ED55-83FAA87F9F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図 3" descr="DreamArts">
            <a:extLst>
              <a:ext uri="{FF2B5EF4-FFF2-40B4-BE49-F238E27FC236}">
                <a16:creationId xmlns:a16="http://schemas.microsoft.com/office/drawing/2014/main" id="{1C03F2FD-9ABB-5A11-3E48-0ED30A895D52}"/>
              </a:ext>
            </a:extLst>
          </p:cNvPr>
          <p:cNvPicPr>
            <a:picLocks noChangeAspect="1"/>
          </p:cNvPicPr>
          <p:nvPr userDrawn="1"/>
        </p:nvPicPr>
        <p:blipFill>
          <a:blip r:embed="rId4"/>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398227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表紙_04">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FC8C222-486B-863A-7584-39B1B9BB9A8A}"/>
              </a:ext>
            </a:extLst>
          </p:cNvPr>
          <p:cNvSpPr/>
          <p:nvPr userDrawn="1"/>
        </p:nvSpPr>
        <p:spPr>
          <a:xfrm>
            <a:off x="0" y="6366933"/>
            <a:ext cx="3002844" cy="491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4" name="グラフィックス 3">
            <a:extLst>
              <a:ext uri="{FF2B5EF4-FFF2-40B4-BE49-F238E27FC236}">
                <a16:creationId xmlns:a16="http://schemas.microsoft.com/office/drawing/2014/main" id="{46FFB445-F7A0-0BC1-D95E-35E6A49788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727B2A1F-E1BA-14C5-1700-72AE8369AEBF}"/>
              </a:ext>
            </a:extLst>
          </p:cNvPr>
          <p:cNvSpPr>
            <a:spLocks noGrp="1"/>
          </p:cNvSpPr>
          <p:nvPr>
            <p:ph type="ctrTitle" hasCustomPrompt="1"/>
          </p:nvPr>
        </p:nvSpPr>
        <p:spPr>
          <a:xfrm>
            <a:off x="1080041" y="2986159"/>
            <a:ext cx="9144000" cy="1446550"/>
          </a:xfrm>
        </p:spPr>
        <p:txBody>
          <a:bodyPr anchor="t">
            <a:spAutoFit/>
          </a:bodyPr>
          <a:lstStyle>
            <a:lvl1pPr algn="l">
              <a:lnSpc>
                <a:spcPct val="100000"/>
              </a:lnSpc>
              <a:defRPr sz="44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1115521" y="4797326"/>
            <a:ext cx="3000375" cy="323850"/>
          </a:xfrm>
          <a:prstGeom prst="rect">
            <a:avLst/>
          </a:prstGeom>
        </p:spPr>
        <p:txBody>
          <a:bodyPr anchor="ctr">
            <a:noAutofit/>
          </a:bodyPr>
          <a:lstStyle>
            <a:lvl1pPr marL="0" indent="0">
              <a:buNone/>
              <a:defRPr sz="1600" b="0">
                <a:solidFill>
                  <a:schemeClr val="tx1"/>
                </a:solidFill>
              </a:defRPr>
            </a:lvl1pPr>
          </a:lstStyle>
          <a:p>
            <a:pPr lvl="0"/>
            <a:r>
              <a:rPr kumimoji="1" lang="ja-JP" altLang="en-US"/>
              <a:t>株式会社ドリーム・アーツ</a:t>
            </a:r>
          </a:p>
        </p:txBody>
      </p:sp>
      <p:sp>
        <p:nvSpPr>
          <p:cNvPr id="8" name="テキスト プレースホルダー 6">
            <a:extLst>
              <a:ext uri="{FF2B5EF4-FFF2-40B4-BE49-F238E27FC236}">
                <a16:creationId xmlns:a16="http://schemas.microsoft.com/office/drawing/2014/main" id="{FB45ED83-02DA-C335-A760-72357713D657}"/>
              </a:ext>
            </a:extLst>
          </p:cNvPr>
          <p:cNvSpPr>
            <a:spLocks noGrp="1"/>
          </p:cNvSpPr>
          <p:nvPr>
            <p:ph type="body" sz="quarter" idx="11" hasCustomPrompt="1"/>
          </p:nvPr>
        </p:nvSpPr>
        <p:spPr>
          <a:xfrm>
            <a:off x="1126535" y="5100139"/>
            <a:ext cx="3000375" cy="323850"/>
          </a:xfrm>
          <a:prstGeom prst="rect">
            <a:avLst/>
          </a:prstGeom>
        </p:spPr>
        <p:txBody>
          <a:bodyPr anchor="ctr">
            <a:noAutofit/>
          </a:bodyPr>
          <a:lstStyle>
            <a:lvl1pPr marL="0" indent="0">
              <a:buNone/>
              <a:defRPr sz="1100">
                <a:solidFill>
                  <a:schemeClr val="tx1"/>
                </a:solidFill>
              </a:defRPr>
            </a:lvl1pPr>
          </a:lstStyle>
          <a:p>
            <a:pPr lvl="0"/>
            <a:r>
              <a:rPr kumimoji="1" lang="en-US" altLang="ja-JP"/>
              <a:t>202X</a:t>
            </a:r>
            <a:r>
              <a:rPr kumimoji="1" lang="ja-JP" altLang="en-US"/>
              <a:t>年</a:t>
            </a:r>
            <a:r>
              <a:rPr kumimoji="1" lang="en-US" altLang="ja-JP"/>
              <a:t>XX</a:t>
            </a:r>
            <a:r>
              <a:rPr kumimoji="1" lang="ja-JP" altLang="en-US"/>
              <a:t>月</a:t>
            </a:r>
            <a:r>
              <a:rPr kumimoji="1" lang="en-US" altLang="ja-JP"/>
              <a:t>XX</a:t>
            </a:r>
            <a:r>
              <a:rPr kumimoji="1" lang="ja-JP" altLang="en-US"/>
              <a:t>日</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1126535" y="2459617"/>
            <a:ext cx="9144000" cy="323850"/>
          </a:xfrm>
          <a:prstGeom prst="rect">
            <a:avLst/>
          </a:prstGeom>
        </p:spPr>
        <p:txBody>
          <a:bodyPr anchor="ctr">
            <a:noAutofit/>
          </a:bodyPr>
          <a:lstStyle>
            <a:lvl1pPr marL="0" indent="0">
              <a:buNone/>
              <a:defRPr sz="1800" b="0">
                <a:solidFill>
                  <a:schemeClr val="tx1"/>
                </a:solidFill>
              </a:defRPr>
            </a:lvl1pPr>
          </a:lstStyle>
          <a:p>
            <a:pPr lvl="0"/>
            <a:r>
              <a:rPr kumimoji="1" lang="ja-JP" altLang="en-US"/>
              <a:t>株式会社○ ○ ○ ○ ○ ○ ○</a:t>
            </a:r>
            <a:r>
              <a:rPr kumimoji="1" lang="en-US" altLang="ja-JP"/>
              <a:t> </a:t>
            </a:r>
            <a:r>
              <a:rPr kumimoji="1" lang="ja-JP" altLang="en-US"/>
              <a:t>御中</a:t>
            </a:r>
          </a:p>
        </p:txBody>
      </p:sp>
      <p:pic>
        <p:nvPicPr>
          <p:cNvPr id="12" name="図 11" descr="ロゴ, 会社名&#10;&#10;自動的に生成された説明">
            <a:extLst>
              <a:ext uri="{FF2B5EF4-FFF2-40B4-BE49-F238E27FC236}">
                <a16:creationId xmlns:a16="http://schemas.microsoft.com/office/drawing/2014/main" id="{D7054B8B-668D-65D1-6AA9-17F9E70DF6FD}"/>
              </a:ext>
            </a:extLst>
          </p:cNvPr>
          <p:cNvPicPr>
            <a:picLocks noChangeAspect="1"/>
          </p:cNvPicPr>
          <p:nvPr userDrawn="1"/>
        </p:nvPicPr>
        <p:blipFill>
          <a:blip r:embed="rId4"/>
          <a:stretch>
            <a:fillRect/>
          </a:stretch>
        </p:blipFill>
        <p:spPr>
          <a:xfrm>
            <a:off x="10313294" y="410396"/>
            <a:ext cx="1832323" cy="603326"/>
          </a:xfrm>
          <a:prstGeom prst="rect">
            <a:avLst/>
          </a:prstGeom>
        </p:spPr>
      </p:pic>
      <p:sp>
        <p:nvSpPr>
          <p:cNvPr id="9" name="字幕 2">
            <a:extLst>
              <a:ext uri="{FF2B5EF4-FFF2-40B4-BE49-F238E27FC236}">
                <a16:creationId xmlns:a16="http://schemas.microsoft.com/office/drawing/2014/main" id="{37E1EFFE-97EA-68E5-AE30-1C33ECA356F0}"/>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Tree>
    <p:extLst>
      <p:ext uri="{BB962C8B-B14F-4D97-AF65-F5344CB8AC3E}">
        <p14:creationId xmlns:p14="http://schemas.microsoft.com/office/powerpoint/2010/main" val="201029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紙_05">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45415CC-29E9-0196-8396-139BC6A26511}"/>
              </a:ext>
            </a:extLst>
          </p:cNvPr>
          <p:cNvSpPr/>
          <p:nvPr userDrawn="1"/>
        </p:nvSpPr>
        <p:spPr>
          <a:xfrm>
            <a:off x="0" y="6366933"/>
            <a:ext cx="3002844" cy="491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3" name="グラフィックス 2">
            <a:extLst>
              <a:ext uri="{FF2B5EF4-FFF2-40B4-BE49-F238E27FC236}">
                <a16:creationId xmlns:a16="http://schemas.microsoft.com/office/drawing/2014/main" id="{52316C5D-5BEF-5485-779F-2B0956310D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1115521" y="4797326"/>
            <a:ext cx="3000375" cy="323850"/>
          </a:xfrm>
          <a:prstGeom prst="rect">
            <a:avLst/>
          </a:prstGeom>
        </p:spPr>
        <p:txBody>
          <a:bodyPr anchor="ctr">
            <a:noAutofit/>
          </a:bodyPr>
          <a:lstStyle>
            <a:lvl1pPr marL="0" indent="0">
              <a:buNone/>
              <a:defRPr sz="1600" b="0">
                <a:solidFill>
                  <a:schemeClr val="tx1"/>
                </a:solidFill>
              </a:defRPr>
            </a:lvl1pPr>
          </a:lstStyle>
          <a:p>
            <a:pPr lvl="0"/>
            <a:r>
              <a:rPr kumimoji="1" lang="ja-JP" altLang="en-US"/>
              <a:t>株式会社ドリーム・アーツ</a:t>
            </a:r>
          </a:p>
        </p:txBody>
      </p:sp>
      <p:sp>
        <p:nvSpPr>
          <p:cNvPr id="8" name="テキスト プレースホルダー 6">
            <a:extLst>
              <a:ext uri="{FF2B5EF4-FFF2-40B4-BE49-F238E27FC236}">
                <a16:creationId xmlns:a16="http://schemas.microsoft.com/office/drawing/2014/main" id="{FB45ED83-02DA-C335-A760-72357713D657}"/>
              </a:ext>
            </a:extLst>
          </p:cNvPr>
          <p:cNvSpPr>
            <a:spLocks noGrp="1"/>
          </p:cNvSpPr>
          <p:nvPr>
            <p:ph type="body" sz="quarter" idx="11" hasCustomPrompt="1"/>
          </p:nvPr>
        </p:nvSpPr>
        <p:spPr>
          <a:xfrm>
            <a:off x="1126535" y="5100139"/>
            <a:ext cx="3000375" cy="323850"/>
          </a:xfrm>
          <a:prstGeom prst="rect">
            <a:avLst/>
          </a:prstGeom>
        </p:spPr>
        <p:txBody>
          <a:bodyPr anchor="ctr">
            <a:noAutofit/>
          </a:bodyPr>
          <a:lstStyle>
            <a:lvl1pPr marL="0" indent="0">
              <a:buNone/>
              <a:defRPr sz="1100">
                <a:solidFill>
                  <a:schemeClr val="tx1"/>
                </a:solidFill>
              </a:defRPr>
            </a:lvl1pPr>
          </a:lstStyle>
          <a:p>
            <a:pPr lvl="0"/>
            <a:r>
              <a:rPr kumimoji="1" lang="en-US" altLang="ja-JP"/>
              <a:t>202X</a:t>
            </a:r>
            <a:r>
              <a:rPr kumimoji="1" lang="ja-JP" altLang="en-US"/>
              <a:t>年</a:t>
            </a:r>
            <a:r>
              <a:rPr kumimoji="1" lang="en-US" altLang="ja-JP"/>
              <a:t>XX</a:t>
            </a:r>
            <a:r>
              <a:rPr kumimoji="1" lang="ja-JP" altLang="en-US"/>
              <a:t>月</a:t>
            </a:r>
            <a:r>
              <a:rPr kumimoji="1" lang="en-US" altLang="ja-JP"/>
              <a:t>XX</a:t>
            </a:r>
            <a:r>
              <a:rPr kumimoji="1" lang="ja-JP" altLang="en-US"/>
              <a:t>日</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1126535" y="2459617"/>
            <a:ext cx="9144000" cy="323850"/>
          </a:xfrm>
          <a:prstGeom prst="rect">
            <a:avLst/>
          </a:prstGeom>
        </p:spPr>
        <p:txBody>
          <a:bodyPr anchor="ctr">
            <a:noAutofit/>
          </a:bodyPr>
          <a:lstStyle>
            <a:lvl1pPr marL="0" indent="0">
              <a:buNone/>
              <a:defRPr sz="1800" b="0">
                <a:solidFill>
                  <a:schemeClr val="tx1"/>
                </a:solidFill>
              </a:defRPr>
            </a:lvl1pPr>
          </a:lstStyle>
          <a:p>
            <a:pPr lvl="0"/>
            <a:r>
              <a:rPr kumimoji="1" lang="ja-JP" altLang="en-US"/>
              <a:t>株式会社○ ○ ○ ○ ○ ○ ○</a:t>
            </a:r>
            <a:r>
              <a:rPr kumimoji="1" lang="en-US" altLang="ja-JP"/>
              <a:t> </a:t>
            </a:r>
            <a:r>
              <a:rPr kumimoji="1" lang="ja-JP" altLang="en-US"/>
              <a:t>御中</a:t>
            </a:r>
          </a:p>
        </p:txBody>
      </p:sp>
      <p:pic>
        <p:nvPicPr>
          <p:cNvPr id="12" name="図 11" descr="ロゴ, 会社名&#10;&#10;自動的に生成された説明">
            <a:extLst>
              <a:ext uri="{FF2B5EF4-FFF2-40B4-BE49-F238E27FC236}">
                <a16:creationId xmlns:a16="http://schemas.microsoft.com/office/drawing/2014/main" id="{D7054B8B-668D-65D1-6AA9-17F9E70DF6FD}"/>
              </a:ext>
            </a:extLst>
          </p:cNvPr>
          <p:cNvPicPr>
            <a:picLocks noChangeAspect="1"/>
          </p:cNvPicPr>
          <p:nvPr userDrawn="1"/>
        </p:nvPicPr>
        <p:blipFill>
          <a:blip r:embed="rId4"/>
          <a:stretch>
            <a:fillRect/>
          </a:stretch>
        </p:blipFill>
        <p:spPr>
          <a:xfrm>
            <a:off x="10313294" y="410396"/>
            <a:ext cx="1832323" cy="603326"/>
          </a:xfrm>
          <a:prstGeom prst="rect">
            <a:avLst/>
          </a:prstGeom>
        </p:spPr>
      </p:pic>
      <p:sp>
        <p:nvSpPr>
          <p:cNvPr id="9" name="字幕 2">
            <a:extLst>
              <a:ext uri="{FF2B5EF4-FFF2-40B4-BE49-F238E27FC236}">
                <a16:creationId xmlns:a16="http://schemas.microsoft.com/office/drawing/2014/main" id="{394B32E9-10B6-55BB-A3BF-5CA6568DC600}"/>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10" name="タイトル 1">
            <a:extLst>
              <a:ext uri="{FF2B5EF4-FFF2-40B4-BE49-F238E27FC236}">
                <a16:creationId xmlns:a16="http://schemas.microsoft.com/office/drawing/2014/main" id="{3A607E05-92A9-CBBD-1DBE-75EA3018609D}"/>
              </a:ext>
            </a:extLst>
          </p:cNvPr>
          <p:cNvSpPr>
            <a:spLocks noGrp="1"/>
          </p:cNvSpPr>
          <p:nvPr>
            <p:ph type="ctrTitle" hasCustomPrompt="1"/>
          </p:nvPr>
        </p:nvSpPr>
        <p:spPr>
          <a:xfrm>
            <a:off x="1080041" y="2986159"/>
            <a:ext cx="9144000" cy="1446550"/>
          </a:xfrm>
        </p:spPr>
        <p:txBody>
          <a:bodyPr anchor="t">
            <a:spAutoFit/>
          </a:bodyPr>
          <a:lstStyle>
            <a:lvl1pPr algn="l">
              <a:lnSpc>
                <a:spcPct val="100000"/>
              </a:lnSpc>
              <a:defRPr sz="44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Tree>
    <p:extLst>
      <p:ext uri="{BB962C8B-B14F-4D97-AF65-F5344CB8AC3E}">
        <p14:creationId xmlns:p14="http://schemas.microsoft.com/office/powerpoint/2010/main" val="1132662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表紙_06">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26ED429-B57F-EFD6-E027-AA25DB924793}"/>
              </a:ext>
            </a:extLst>
          </p:cNvPr>
          <p:cNvSpPr/>
          <p:nvPr userDrawn="1"/>
        </p:nvSpPr>
        <p:spPr>
          <a:xfrm>
            <a:off x="0" y="6366933"/>
            <a:ext cx="3002844" cy="491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3" name="グラフィックス 2">
            <a:extLst>
              <a:ext uri="{FF2B5EF4-FFF2-40B4-BE49-F238E27FC236}">
                <a16:creationId xmlns:a16="http://schemas.microsoft.com/office/drawing/2014/main" id="{9FC0BB67-8C4B-FB5D-31FB-2873263A46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1115521" y="4797326"/>
            <a:ext cx="3000375" cy="323850"/>
          </a:xfrm>
          <a:prstGeom prst="rect">
            <a:avLst/>
          </a:prstGeom>
        </p:spPr>
        <p:txBody>
          <a:bodyPr anchor="ctr">
            <a:noAutofit/>
          </a:bodyPr>
          <a:lstStyle>
            <a:lvl1pPr marL="0" indent="0">
              <a:buNone/>
              <a:defRPr sz="1600" b="0">
                <a:solidFill>
                  <a:schemeClr val="tx1"/>
                </a:solidFill>
              </a:defRPr>
            </a:lvl1pPr>
          </a:lstStyle>
          <a:p>
            <a:pPr lvl="0"/>
            <a:r>
              <a:rPr kumimoji="1" lang="ja-JP" altLang="en-US"/>
              <a:t>株式会社ドリーム・アーツ</a:t>
            </a:r>
          </a:p>
        </p:txBody>
      </p:sp>
      <p:sp>
        <p:nvSpPr>
          <p:cNvPr id="8" name="テキスト プレースホルダー 6">
            <a:extLst>
              <a:ext uri="{FF2B5EF4-FFF2-40B4-BE49-F238E27FC236}">
                <a16:creationId xmlns:a16="http://schemas.microsoft.com/office/drawing/2014/main" id="{FB45ED83-02DA-C335-A760-72357713D657}"/>
              </a:ext>
            </a:extLst>
          </p:cNvPr>
          <p:cNvSpPr>
            <a:spLocks noGrp="1"/>
          </p:cNvSpPr>
          <p:nvPr>
            <p:ph type="body" sz="quarter" idx="11" hasCustomPrompt="1"/>
          </p:nvPr>
        </p:nvSpPr>
        <p:spPr>
          <a:xfrm>
            <a:off x="1126535" y="5100139"/>
            <a:ext cx="3000375" cy="323850"/>
          </a:xfrm>
          <a:prstGeom prst="rect">
            <a:avLst/>
          </a:prstGeom>
        </p:spPr>
        <p:txBody>
          <a:bodyPr anchor="ctr">
            <a:noAutofit/>
          </a:bodyPr>
          <a:lstStyle>
            <a:lvl1pPr marL="0" indent="0">
              <a:buNone/>
              <a:defRPr sz="1100">
                <a:solidFill>
                  <a:schemeClr val="tx1"/>
                </a:solidFill>
              </a:defRPr>
            </a:lvl1pPr>
          </a:lstStyle>
          <a:p>
            <a:pPr lvl="0"/>
            <a:r>
              <a:rPr kumimoji="1" lang="en-US" altLang="ja-JP"/>
              <a:t>202X</a:t>
            </a:r>
            <a:r>
              <a:rPr kumimoji="1" lang="ja-JP" altLang="en-US"/>
              <a:t>年</a:t>
            </a:r>
            <a:r>
              <a:rPr kumimoji="1" lang="en-US" altLang="ja-JP"/>
              <a:t>XX</a:t>
            </a:r>
            <a:r>
              <a:rPr kumimoji="1" lang="ja-JP" altLang="en-US"/>
              <a:t>月</a:t>
            </a:r>
            <a:r>
              <a:rPr kumimoji="1" lang="en-US" altLang="ja-JP"/>
              <a:t>XX</a:t>
            </a:r>
            <a:r>
              <a:rPr kumimoji="1" lang="ja-JP" altLang="en-US"/>
              <a:t>日</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1126535" y="2459617"/>
            <a:ext cx="9144000" cy="323850"/>
          </a:xfrm>
          <a:prstGeom prst="rect">
            <a:avLst/>
          </a:prstGeom>
        </p:spPr>
        <p:txBody>
          <a:bodyPr anchor="ctr">
            <a:noAutofit/>
          </a:bodyPr>
          <a:lstStyle>
            <a:lvl1pPr marL="0" indent="0">
              <a:buNone/>
              <a:defRPr sz="1800" b="0">
                <a:solidFill>
                  <a:schemeClr val="tx1"/>
                </a:solidFill>
              </a:defRPr>
            </a:lvl1pPr>
          </a:lstStyle>
          <a:p>
            <a:pPr lvl="0"/>
            <a:r>
              <a:rPr kumimoji="1" lang="ja-JP" altLang="en-US"/>
              <a:t>株式会社○ ○ ○ ○ ○ ○ ○</a:t>
            </a:r>
            <a:r>
              <a:rPr kumimoji="1" lang="en-US" altLang="ja-JP"/>
              <a:t> </a:t>
            </a:r>
            <a:r>
              <a:rPr kumimoji="1" lang="ja-JP" altLang="en-US"/>
              <a:t>御中</a:t>
            </a:r>
          </a:p>
        </p:txBody>
      </p:sp>
      <p:pic>
        <p:nvPicPr>
          <p:cNvPr id="12" name="図 11" descr="ロゴ, 会社名&#10;&#10;自動的に生成された説明">
            <a:extLst>
              <a:ext uri="{FF2B5EF4-FFF2-40B4-BE49-F238E27FC236}">
                <a16:creationId xmlns:a16="http://schemas.microsoft.com/office/drawing/2014/main" id="{D7054B8B-668D-65D1-6AA9-17F9E70DF6FD}"/>
              </a:ext>
            </a:extLst>
          </p:cNvPr>
          <p:cNvPicPr>
            <a:picLocks noChangeAspect="1"/>
          </p:cNvPicPr>
          <p:nvPr userDrawn="1"/>
        </p:nvPicPr>
        <p:blipFill>
          <a:blip r:embed="rId4"/>
          <a:stretch>
            <a:fillRect/>
          </a:stretch>
        </p:blipFill>
        <p:spPr>
          <a:xfrm>
            <a:off x="10313294" y="410396"/>
            <a:ext cx="1832323" cy="603326"/>
          </a:xfrm>
          <a:prstGeom prst="rect">
            <a:avLst/>
          </a:prstGeom>
        </p:spPr>
      </p:pic>
      <p:sp>
        <p:nvSpPr>
          <p:cNvPr id="9" name="字幕 2">
            <a:extLst>
              <a:ext uri="{FF2B5EF4-FFF2-40B4-BE49-F238E27FC236}">
                <a16:creationId xmlns:a16="http://schemas.microsoft.com/office/drawing/2014/main" id="{2E782338-D1B0-9DF1-5879-A0DCA6CB3F0D}"/>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10" name="タイトル 1">
            <a:extLst>
              <a:ext uri="{FF2B5EF4-FFF2-40B4-BE49-F238E27FC236}">
                <a16:creationId xmlns:a16="http://schemas.microsoft.com/office/drawing/2014/main" id="{C0852938-FC45-289B-0F1D-416807EBE307}"/>
              </a:ext>
            </a:extLst>
          </p:cNvPr>
          <p:cNvSpPr>
            <a:spLocks noGrp="1"/>
          </p:cNvSpPr>
          <p:nvPr>
            <p:ph type="ctrTitle" hasCustomPrompt="1"/>
          </p:nvPr>
        </p:nvSpPr>
        <p:spPr>
          <a:xfrm>
            <a:off x="1080041" y="2986159"/>
            <a:ext cx="9144000" cy="1446550"/>
          </a:xfrm>
        </p:spPr>
        <p:txBody>
          <a:bodyPr anchor="t">
            <a:spAutoFit/>
          </a:bodyPr>
          <a:lstStyle>
            <a:lvl1pPr algn="l">
              <a:lnSpc>
                <a:spcPct val="100000"/>
              </a:lnSpc>
              <a:defRPr sz="44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Tree>
    <p:extLst>
      <p:ext uri="{BB962C8B-B14F-4D97-AF65-F5344CB8AC3E}">
        <p14:creationId xmlns:p14="http://schemas.microsoft.com/office/powerpoint/2010/main" val="2024909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表紙_06">
    <p:spTree>
      <p:nvGrpSpPr>
        <p:cNvPr id="1" name=""/>
        <p:cNvGrpSpPr/>
        <p:nvPr/>
      </p:nvGrpSpPr>
      <p:grpSpPr>
        <a:xfrm>
          <a:off x="0" y="0"/>
          <a:ext cx="0" cy="0"/>
          <a:chOff x="0" y="0"/>
          <a:chExt cx="0" cy="0"/>
        </a:xfrm>
      </p:grpSpPr>
      <p:pic>
        <p:nvPicPr>
          <p:cNvPr id="21" name="図 20" descr="背景パターン&#10;&#10;自動的に生成された説明">
            <a:extLst>
              <a:ext uri="{FF2B5EF4-FFF2-40B4-BE49-F238E27FC236}">
                <a16:creationId xmlns:a16="http://schemas.microsoft.com/office/drawing/2014/main" id="{AC85C608-58FC-B097-121D-4ED6AF02AB82}"/>
              </a:ext>
            </a:extLst>
          </p:cNvPr>
          <p:cNvPicPr>
            <a:picLocks noChangeAspect="1"/>
          </p:cNvPicPr>
          <p:nvPr userDrawn="1"/>
        </p:nvPicPr>
        <p:blipFill>
          <a:blip r:embed="rId2"/>
          <a:stretch>
            <a:fillRect/>
          </a:stretch>
        </p:blipFill>
        <p:spPr>
          <a:xfrm>
            <a:off x="608" y="13251"/>
            <a:ext cx="12191391" cy="6858343"/>
          </a:xfrm>
          <a:prstGeom prst="rect">
            <a:avLst/>
          </a:prstGeom>
        </p:spPr>
      </p:pic>
      <p:sp>
        <p:nvSpPr>
          <p:cNvPr id="2" name="タイトル 1">
            <a:extLst>
              <a:ext uri="{FF2B5EF4-FFF2-40B4-BE49-F238E27FC236}">
                <a16:creationId xmlns:a16="http://schemas.microsoft.com/office/drawing/2014/main" id="{727B2A1F-E1BA-14C5-1700-72AE8369AEBF}"/>
              </a:ext>
            </a:extLst>
          </p:cNvPr>
          <p:cNvSpPr>
            <a:spLocks noGrp="1"/>
          </p:cNvSpPr>
          <p:nvPr>
            <p:ph type="ctrTitle" hasCustomPrompt="1"/>
          </p:nvPr>
        </p:nvSpPr>
        <p:spPr>
          <a:xfrm>
            <a:off x="1045853" y="2572135"/>
            <a:ext cx="9144000" cy="1323439"/>
          </a:xfrm>
        </p:spPr>
        <p:txBody>
          <a:bodyPr anchor="t">
            <a:spAutoFit/>
          </a:bodyPr>
          <a:lstStyle>
            <a:lvl1pPr algn="l">
              <a:lnSpc>
                <a:spcPct val="100000"/>
              </a:lnSpc>
              <a:defRPr sz="40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2379544" y="4281112"/>
            <a:ext cx="3000375" cy="323850"/>
          </a:xfrm>
          <a:prstGeom prst="rect">
            <a:avLst/>
          </a:prstGeom>
        </p:spPr>
        <p:txBody>
          <a:bodyPr anchor="ctr">
            <a:noAutofit/>
          </a:bodyPr>
          <a:lstStyle>
            <a:lvl1pPr marL="0" indent="0">
              <a:buNone/>
              <a:defRPr sz="16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株式会社ドリーム・アーツ</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1099641" y="1993570"/>
            <a:ext cx="9144000" cy="323850"/>
          </a:xfrm>
          <a:prstGeom prst="rect">
            <a:avLst/>
          </a:prstGeom>
        </p:spPr>
        <p:txBody>
          <a:bodyPr anchor="ctr">
            <a:noAutofit/>
          </a:bodyPr>
          <a:lstStyle>
            <a:lvl1pPr marL="0" indent="0">
              <a:buNone/>
              <a:defRPr sz="20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 ○ ○ ○ ○ ○ ○</a:t>
            </a:r>
            <a:r>
              <a:rPr kumimoji="1" lang="en-US" altLang="ja-JP"/>
              <a:t> </a:t>
            </a:r>
            <a:r>
              <a:rPr kumimoji="1" lang="ja-JP" altLang="en-US"/>
              <a:t>御中</a:t>
            </a:r>
          </a:p>
        </p:txBody>
      </p:sp>
      <p:sp>
        <p:nvSpPr>
          <p:cNvPr id="17" name="テキスト プレースホルダー 6">
            <a:extLst>
              <a:ext uri="{FF2B5EF4-FFF2-40B4-BE49-F238E27FC236}">
                <a16:creationId xmlns:a16="http://schemas.microsoft.com/office/drawing/2014/main" id="{DF11B913-F7AA-EB05-CF83-B54A9F9E7C64}"/>
              </a:ext>
            </a:extLst>
          </p:cNvPr>
          <p:cNvSpPr>
            <a:spLocks noGrp="1"/>
          </p:cNvSpPr>
          <p:nvPr>
            <p:ph type="body" sz="quarter" idx="13" hasCustomPrompt="1"/>
          </p:nvPr>
        </p:nvSpPr>
        <p:spPr>
          <a:xfrm>
            <a:off x="1075180" y="4281112"/>
            <a:ext cx="1170480" cy="323850"/>
          </a:xfrm>
          <a:prstGeom prst="rect">
            <a:avLst/>
          </a:prstGeom>
        </p:spPr>
        <p:txBody>
          <a:bodyPr anchor="ctr">
            <a:noAutofit/>
          </a:bodyPr>
          <a:lstStyle>
            <a:lvl1pPr marL="0" indent="0">
              <a:buNone/>
              <a:defRPr sz="1600" b="0" i="0">
                <a:solidFill>
                  <a:schemeClr val="tx1"/>
                </a:solidFill>
                <a:latin typeface="Noto Sans JP" panose="020B0500000000000000" pitchFamily="34" charset="-128"/>
                <a:ea typeface="Noto Sans JP" panose="020B0500000000000000" pitchFamily="34" charset="-128"/>
              </a:defRPr>
            </a:lvl1pPr>
          </a:lstStyle>
          <a:p>
            <a:pPr lvl="0"/>
            <a:r>
              <a:rPr kumimoji="1" lang="en-US" altLang="ja-JP"/>
              <a:t>202X/XX/XX</a:t>
            </a:r>
            <a:endParaRPr kumimoji="1" lang="ja-JP" altLang="en-US"/>
          </a:p>
        </p:txBody>
      </p:sp>
      <p:pic>
        <p:nvPicPr>
          <p:cNvPr id="18" name="図 17" descr="ロゴ, 会社名&#10;&#10;自動的に生成された説明">
            <a:extLst>
              <a:ext uri="{FF2B5EF4-FFF2-40B4-BE49-F238E27FC236}">
                <a16:creationId xmlns:a16="http://schemas.microsoft.com/office/drawing/2014/main" id="{4AC7185A-BFAA-9756-FE4C-AA27F814D0CE}"/>
              </a:ext>
            </a:extLst>
          </p:cNvPr>
          <p:cNvPicPr>
            <a:picLocks noChangeAspect="1"/>
          </p:cNvPicPr>
          <p:nvPr userDrawn="1"/>
        </p:nvPicPr>
        <p:blipFill>
          <a:blip r:embed="rId3"/>
          <a:stretch>
            <a:fillRect/>
          </a:stretch>
        </p:blipFill>
        <p:spPr>
          <a:xfrm>
            <a:off x="862511" y="5148470"/>
            <a:ext cx="2092709" cy="689062"/>
          </a:xfrm>
          <a:prstGeom prst="rect">
            <a:avLst/>
          </a:prstGeom>
          <a:ln>
            <a:noFill/>
          </a:ln>
        </p:spPr>
      </p:pic>
      <p:sp>
        <p:nvSpPr>
          <p:cNvPr id="19" name="字幕 2">
            <a:extLst>
              <a:ext uri="{FF2B5EF4-FFF2-40B4-BE49-F238E27FC236}">
                <a16:creationId xmlns:a16="http://schemas.microsoft.com/office/drawing/2014/main" id="{61B03C04-70E6-72C3-8C31-E91C6866E878}"/>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solidFill>
              </a:rPr>
              <a:t>©DreamArts Corporation. </a:t>
            </a:r>
          </a:p>
        </p:txBody>
      </p:sp>
    </p:spTree>
    <p:extLst>
      <p:ext uri="{BB962C8B-B14F-4D97-AF65-F5344CB8AC3E}">
        <p14:creationId xmlns:p14="http://schemas.microsoft.com/office/powerpoint/2010/main" val="3433248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表紙_06">
    <p:spTree>
      <p:nvGrpSpPr>
        <p:cNvPr id="1" name=""/>
        <p:cNvGrpSpPr/>
        <p:nvPr/>
      </p:nvGrpSpPr>
      <p:grpSpPr>
        <a:xfrm>
          <a:off x="0" y="0"/>
          <a:ext cx="0" cy="0"/>
          <a:chOff x="0" y="0"/>
          <a:chExt cx="0" cy="0"/>
        </a:xfrm>
      </p:grpSpPr>
      <p:pic>
        <p:nvPicPr>
          <p:cNvPr id="4" name="図 3" descr="背景パターン&#10;&#10;中程度の精度で自動的に生成された説明">
            <a:extLst>
              <a:ext uri="{FF2B5EF4-FFF2-40B4-BE49-F238E27FC236}">
                <a16:creationId xmlns:a16="http://schemas.microsoft.com/office/drawing/2014/main" id="{790B5160-5EDE-AD13-F7C6-C5B75F3B198C}"/>
              </a:ext>
            </a:extLst>
          </p:cNvPr>
          <p:cNvPicPr>
            <a:picLocks noChangeAspect="1"/>
          </p:cNvPicPr>
          <p:nvPr userDrawn="1"/>
        </p:nvPicPr>
        <p:blipFill>
          <a:blip r:embed="rId2"/>
          <a:stretch>
            <a:fillRect/>
          </a:stretch>
        </p:blipFill>
        <p:spPr>
          <a:xfrm>
            <a:off x="608" y="13251"/>
            <a:ext cx="12191391" cy="6858343"/>
          </a:xfrm>
          <a:prstGeom prst="rect">
            <a:avLst/>
          </a:prstGeom>
        </p:spPr>
      </p:pic>
      <p:sp>
        <p:nvSpPr>
          <p:cNvPr id="2" name="タイトル 1">
            <a:extLst>
              <a:ext uri="{FF2B5EF4-FFF2-40B4-BE49-F238E27FC236}">
                <a16:creationId xmlns:a16="http://schemas.microsoft.com/office/drawing/2014/main" id="{727B2A1F-E1BA-14C5-1700-72AE8369AEBF}"/>
              </a:ext>
            </a:extLst>
          </p:cNvPr>
          <p:cNvSpPr>
            <a:spLocks noGrp="1"/>
          </p:cNvSpPr>
          <p:nvPr>
            <p:ph type="ctrTitle" hasCustomPrompt="1"/>
          </p:nvPr>
        </p:nvSpPr>
        <p:spPr>
          <a:xfrm>
            <a:off x="1045853" y="2572135"/>
            <a:ext cx="9144000" cy="1323439"/>
          </a:xfrm>
        </p:spPr>
        <p:txBody>
          <a:bodyPr anchor="t">
            <a:spAutoFit/>
          </a:bodyPr>
          <a:lstStyle>
            <a:lvl1pPr algn="l">
              <a:lnSpc>
                <a:spcPct val="100000"/>
              </a:lnSpc>
              <a:defRPr sz="40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2379544" y="4281112"/>
            <a:ext cx="3000375" cy="323850"/>
          </a:xfrm>
          <a:prstGeom prst="rect">
            <a:avLst/>
          </a:prstGeom>
        </p:spPr>
        <p:txBody>
          <a:bodyPr anchor="ctr">
            <a:noAutofit/>
          </a:bodyPr>
          <a:lstStyle>
            <a:lvl1pPr marL="0" indent="0">
              <a:buNone/>
              <a:defRPr sz="16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株式会社ドリーム・アーツ</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1099641" y="1993570"/>
            <a:ext cx="9144000" cy="323850"/>
          </a:xfrm>
          <a:prstGeom prst="rect">
            <a:avLst/>
          </a:prstGeom>
        </p:spPr>
        <p:txBody>
          <a:bodyPr anchor="ctr">
            <a:noAutofit/>
          </a:bodyPr>
          <a:lstStyle>
            <a:lvl1pPr marL="0" indent="0">
              <a:buNone/>
              <a:defRPr sz="20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 ○ ○ ○ ○ ○ ○</a:t>
            </a:r>
            <a:r>
              <a:rPr kumimoji="1" lang="en-US" altLang="ja-JP"/>
              <a:t> </a:t>
            </a:r>
            <a:r>
              <a:rPr kumimoji="1" lang="ja-JP" altLang="en-US"/>
              <a:t>御中</a:t>
            </a:r>
          </a:p>
        </p:txBody>
      </p:sp>
      <p:sp>
        <p:nvSpPr>
          <p:cNvPr id="17" name="テキスト プレースホルダー 6">
            <a:extLst>
              <a:ext uri="{FF2B5EF4-FFF2-40B4-BE49-F238E27FC236}">
                <a16:creationId xmlns:a16="http://schemas.microsoft.com/office/drawing/2014/main" id="{DF11B913-F7AA-EB05-CF83-B54A9F9E7C64}"/>
              </a:ext>
            </a:extLst>
          </p:cNvPr>
          <p:cNvSpPr>
            <a:spLocks noGrp="1"/>
          </p:cNvSpPr>
          <p:nvPr>
            <p:ph type="body" sz="quarter" idx="13" hasCustomPrompt="1"/>
          </p:nvPr>
        </p:nvSpPr>
        <p:spPr>
          <a:xfrm>
            <a:off x="1075180" y="4281112"/>
            <a:ext cx="1170480" cy="323850"/>
          </a:xfrm>
          <a:prstGeom prst="rect">
            <a:avLst/>
          </a:prstGeom>
        </p:spPr>
        <p:txBody>
          <a:bodyPr anchor="ctr">
            <a:noAutofit/>
          </a:bodyPr>
          <a:lstStyle>
            <a:lvl1pPr marL="0" indent="0">
              <a:buNone/>
              <a:defRPr sz="1600" b="0" i="0">
                <a:solidFill>
                  <a:schemeClr val="tx1"/>
                </a:solidFill>
                <a:latin typeface="Noto Sans JP" panose="020B0500000000000000" pitchFamily="34" charset="-128"/>
                <a:ea typeface="Noto Sans JP" panose="020B0500000000000000" pitchFamily="34" charset="-128"/>
              </a:defRPr>
            </a:lvl1pPr>
          </a:lstStyle>
          <a:p>
            <a:pPr lvl="0"/>
            <a:r>
              <a:rPr kumimoji="1" lang="en-US" altLang="ja-JP"/>
              <a:t>202X/XX/XX</a:t>
            </a:r>
            <a:endParaRPr kumimoji="1" lang="ja-JP" altLang="en-US"/>
          </a:p>
        </p:txBody>
      </p:sp>
      <p:pic>
        <p:nvPicPr>
          <p:cNvPr id="18" name="図 17" descr="ロゴ, 会社名&#10;&#10;自動的に生成された説明">
            <a:extLst>
              <a:ext uri="{FF2B5EF4-FFF2-40B4-BE49-F238E27FC236}">
                <a16:creationId xmlns:a16="http://schemas.microsoft.com/office/drawing/2014/main" id="{4AC7185A-BFAA-9756-FE4C-AA27F814D0CE}"/>
              </a:ext>
            </a:extLst>
          </p:cNvPr>
          <p:cNvPicPr>
            <a:picLocks noChangeAspect="1"/>
          </p:cNvPicPr>
          <p:nvPr userDrawn="1"/>
        </p:nvPicPr>
        <p:blipFill>
          <a:blip r:embed="rId3"/>
          <a:stretch>
            <a:fillRect/>
          </a:stretch>
        </p:blipFill>
        <p:spPr>
          <a:xfrm>
            <a:off x="862511" y="5148470"/>
            <a:ext cx="2092709" cy="689062"/>
          </a:xfrm>
          <a:prstGeom prst="rect">
            <a:avLst/>
          </a:prstGeom>
          <a:ln>
            <a:noFill/>
          </a:ln>
        </p:spPr>
      </p:pic>
      <p:sp>
        <p:nvSpPr>
          <p:cNvPr id="19" name="字幕 2">
            <a:extLst>
              <a:ext uri="{FF2B5EF4-FFF2-40B4-BE49-F238E27FC236}">
                <a16:creationId xmlns:a16="http://schemas.microsoft.com/office/drawing/2014/main" id="{61B03C04-70E6-72C3-8C31-E91C6866E878}"/>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solidFill>
              </a:rPr>
              <a:t>©DreamArts Corporation. </a:t>
            </a:r>
          </a:p>
        </p:txBody>
      </p:sp>
    </p:spTree>
    <p:extLst>
      <p:ext uri="{BB962C8B-B14F-4D97-AF65-F5344CB8AC3E}">
        <p14:creationId xmlns:p14="http://schemas.microsoft.com/office/powerpoint/2010/main" val="3113975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pic>
        <p:nvPicPr>
          <p:cNvPr id="11" name="図 10" descr="背景パターン&#10;&#10;自動的に生成された説明">
            <a:extLst>
              <a:ext uri="{FF2B5EF4-FFF2-40B4-BE49-F238E27FC236}">
                <a16:creationId xmlns:a16="http://schemas.microsoft.com/office/drawing/2014/main" id="{7A73BB85-DF7A-4D96-B47D-1ABCED4231B6}"/>
              </a:ext>
            </a:extLst>
          </p:cNvPr>
          <p:cNvPicPr>
            <a:picLocks noChangeAspect="1"/>
          </p:cNvPicPr>
          <p:nvPr userDrawn="1"/>
        </p:nvPicPr>
        <p:blipFill>
          <a:blip r:embed="rId2"/>
          <a:stretch>
            <a:fillRect/>
          </a:stretch>
        </p:blipFill>
        <p:spPr>
          <a:xfrm>
            <a:off x="608" y="-13253"/>
            <a:ext cx="12214340" cy="6871253"/>
          </a:xfrm>
          <a:prstGeom prst="rect">
            <a:avLst/>
          </a:prstGeom>
        </p:spPr>
      </p:pic>
      <p:sp>
        <p:nvSpPr>
          <p:cNvPr id="5" name="タイトル 1">
            <a:extLst>
              <a:ext uri="{FF2B5EF4-FFF2-40B4-BE49-F238E27FC236}">
                <a16:creationId xmlns:a16="http://schemas.microsoft.com/office/drawing/2014/main" id="{DB06E92C-A0DF-13CE-E9FE-B0F75DB86704}"/>
              </a:ext>
            </a:extLst>
          </p:cNvPr>
          <p:cNvSpPr>
            <a:spLocks noGrp="1"/>
          </p:cNvSpPr>
          <p:nvPr>
            <p:ph type="ctrTitle" hasCustomPrompt="1"/>
          </p:nvPr>
        </p:nvSpPr>
        <p:spPr>
          <a:xfrm>
            <a:off x="1523999" y="3981774"/>
            <a:ext cx="9144000" cy="1158266"/>
          </a:xfrm>
        </p:spPr>
        <p:txBody>
          <a:bodyPr anchor="t">
            <a:spAutoFit/>
          </a:bodyPr>
          <a:lstStyle>
            <a:lvl1pPr algn="ctr">
              <a:lnSpc>
                <a:spcPct val="130000"/>
              </a:lnSpc>
              <a:defRPr sz="28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6" name="テキスト プレースホルダー 6">
            <a:extLst>
              <a:ext uri="{FF2B5EF4-FFF2-40B4-BE49-F238E27FC236}">
                <a16:creationId xmlns:a16="http://schemas.microsoft.com/office/drawing/2014/main" id="{590F3790-2559-144C-1ABE-F71C52A1A13B}"/>
              </a:ext>
            </a:extLst>
          </p:cNvPr>
          <p:cNvSpPr>
            <a:spLocks noGrp="1"/>
          </p:cNvSpPr>
          <p:nvPr>
            <p:ph type="body" sz="quarter" idx="10" hasCustomPrompt="1"/>
          </p:nvPr>
        </p:nvSpPr>
        <p:spPr>
          <a:xfrm>
            <a:off x="5632614" y="5312205"/>
            <a:ext cx="3000375" cy="323850"/>
          </a:xfrm>
          <a:prstGeom prst="rect">
            <a:avLst/>
          </a:prstGeom>
        </p:spPr>
        <p:txBody>
          <a:bodyPr anchor="ctr">
            <a:noAutofit/>
          </a:bodyPr>
          <a:lstStyle>
            <a:lvl1pPr marL="0" indent="0">
              <a:buNone/>
              <a:defRPr sz="15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株式会社ドリーム・アーツ</a:t>
            </a:r>
          </a:p>
        </p:txBody>
      </p:sp>
      <p:sp>
        <p:nvSpPr>
          <p:cNvPr id="7" name="テキスト プレースホルダー 6">
            <a:extLst>
              <a:ext uri="{FF2B5EF4-FFF2-40B4-BE49-F238E27FC236}">
                <a16:creationId xmlns:a16="http://schemas.microsoft.com/office/drawing/2014/main" id="{A2B2EF80-723D-5418-75A3-DCE89DF9A7BF}"/>
              </a:ext>
            </a:extLst>
          </p:cNvPr>
          <p:cNvSpPr>
            <a:spLocks noGrp="1"/>
          </p:cNvSpPr>
          <p:nvPr>
            <p:ph type="body" sz="quarter" idx="12" hasCustomPrompt="1"/>
          </p:nvPr>
        </p:nvSpPr>
        <p:spPr>
          <a:xfrm>
            <a:off x="2693752" y="1350190"/>
            <a:ext cx="6804495" cy="395630"/>
          </a:xfrm>
          <a:prstGeom prst="rect">
            <a:avLst/>
          </a:prstGeom>
        </p:spPr>
        <p:txBody>
          <a:bodyPr anchor="ctr">
            <a:noAutofit/>
          </a:bodyPr>
          <a:lstStyle>
            <a:lvl1pPr marL="0" indent="0" algn="ctr">
              <a:buNone/>
              <a:defRPr sz="16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 ○ ○ ○ ○ ○ ○</a:t>
            </a:r>
            <a:r>
              <a:rPr kumimoji="1" lang="en-US" altLang="ja-JP"/>
              <a:t> </a:t>
            </a:r>
            <a:r>
              <a:rPr kumimoji="1" lang="ja-JP" altLang="en-US"/>
              <a:t>御中</a:t>
            </a:r>
          </a:p>
        </p:txBody>
      </p:sp>
      <p:sp>
        <p:nvSpPr>
          <p:cNvPr id="8" name="テキスト プレースホルダー 6">
            <a:extLst>
              <a:ext uri="{FF2B5EF4-FFF2-40B4-BE49-F238E27FC236}">
                <a16:creationId xmlns:a16="http://schemas.microsoft.com/office/drawing/2014/main" id="{7182961F-293A-D05D-F286-D14C6738149C}"/>
              </a:ext>
            </a:extLst>
          </p:cNvPr>
          <p:cNvSpPr>
            <a:spLocks noGrp="1"/>
          </p:cNvSpPr>
          <p:nvPr>
            <p:ph type="body" sz="quarter" idx="13" hasCustomPrompt="1"/>
          </p:nvPr>
        </p:nvSpPr>
        <p:spPr>
          <a:xfrm>
            <a:off x="4328250" y="5312205"/>
            <a:ext cx="1170480" cy="323850"/>
          </a:xfrm>
          <a:prstGeom prst="rect">
            <a:avLst/>
          </a:prstGeom>
        </p:spPr>
        <p:txBody>
          <a:bodyPr anchor="ctr">
            <a:noAutofit/>
          </a:bodyPr>
          <a:lstStyle>
            <a:lvl1pPr marL="0" indent="0">
              <a:buNone/>
              <a:defRPr sz="1500" b="0" i="0">
                <a:solidFill>
                  <a:schemeClr val="tx1"/>
                </a:solidFill>
                <a:latin typeface="Noto Sans JP" panose="020B0500000000000000" pitchFamily="34" charset="-128"/>
                <a:ea typeface="Noto Sans JP" panose="020B0500000000000000" pitchFamily="34" charset="-128"/>
              </a:defRPr>
            </a:lvl1pPr>
          </a:lstStyle>
          <a:p>
            <a:pPr lvl="0"/>
            <a:r>
              <a:rPr kumimoji="1" lang="en-US" altLang="ja-JP"/>
              <a:t>202X/XX/XX</a:t>
            </a:r>
            <a:endParaRPr kumimoji="1" lang="ja-JP" altLang="en-US"/>
          </a:p>
        </p:txBody>
      </p:sp>
      <p:sp>
        <p:nvSpPr>
          <p:cNvPr id="2" name="字幕 2">
            <a:extLst>
              <a:ext uri="{FF2B5EF4-FFF2-40B4-BE49-F238E27FC236}">
                <a16:creationId xmlns:a16="http://schemas.microsoft.com/office/drawing/2014/main" id="{9679D63D-8EC7-8BA0-F82A-02855C06256C}"/>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solidFill>
              </a:rPr>
              <a:t>©DreamArts Corporation. </a:t>
            </a:r>
          </a:p>
        </p:txBody>
      </p:sp>
      <p:pic>
        <p:nvPicPr>
          <p:cNvPr id="4" name="図 3" descr="DreamArts">
            <a:extLst>
              <a:ext uri="{FF2B5EF4-FFF2-40B4-BE49-F238E27FC236}">
                <a16:creationId xmlns:a16="http://schemas.microsoft.com/office/drawing/2014/main" id="{3074B66D-33F2-B201-ACA8-812C0DA30D86}"/>
              </a:ext>
            </a:extLst>
          </p:cNvPr>
          <p:cNvPicPr>
            <a:picLocks noChangeAspect="1"/>
          </p:cNvPicPr>
          <p:nvPr userDrawn="1"/>
        </p:nvPicPr>
        <p:blipFill>
          <a:blip r:embed="rId3"/>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937205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pic>
        <p:nvPicPr>
          <p:cNvPr id="3" name="図 2" descr="テーブル が含まれている画像&#10;&#10;自動的に生成された説明">
            <a:extLst>
              <a:ext uri="{FF2B5EF4-FFF2-40B4-BE49-F238E27FC236}">
                <a16:creationId xmlns:a16="http://schemas.microsoft.com/office/drawing/2014/main" id="{57906CCF-9C31-D58E-7D25-A2766A6751B3}"/>
              </a:ext>
            </a:extLst>
          </p:cNvPr>
          <p:cNvPicPr>
            <a:picLocks noChangeAspect="1"/>
          </p:cNvPicPr>
          <p:nvPr userDrawn="1"/>
        </p:nvPicPr>
        <p:blipFill>
          <a:blip r:embed="rId2"/>
          <a:stretch>
            <a:fillRect/>
          </a:stretch>
        </p:blipFill>
        <p:spPr>
          <a:xfrm>
            <a:off x="608" y="-13253"/>
            <a:ext cx="12214340" cy="6871253"/>
          </a:xfrm>
          <a:prstGeom prst="rect">
            <a:avLst/>
          </a:prstGeom>
        </p:spPr>
      </p:pic>
      <p:sp>
        <p:nvSpPr>
          <p:cNvPr id="6" name="テキスト プレースホルダー 6">
            <a:extLst>
              <a:ext uri="{FF2B5EF4-FFF2-40B4-BE49-F238E27FC236}">
                <a16:creationId xmlns:a16="http://schemas.microsoft.com/office/drawing/2014/main" id="{590F3790-2559-144C-1ABE-F71C52A1A13B}"/>
              </a:ext>
            </a:extLst>
          </p:cNvPr>
          <p:cNvSpPr>
            <a:spLocks noGrp="1"/>
          </p:cNvSpPr>
          <p:nvPr>
            <p:ph type="body" sz="quarter" idx="10" hasCustomPrompt="1"/>
          </p:nvPr>
        </p:nvSpPr>
        <p:spPr>
          <a:xfrm>
            <a:off x="5632614" y="5312205"/>
            <a:ext cx="3000375" cy="323850"/>
          </a:xfrm>
          <a:prstGeom prst="rect">
            <a:avLst/>
          </a:prstGeom>
        </p:spPr>
        <p:txBody>
          <a:bodyPr anchor="ctr">
            <a:noAutofit/>
          </a:bodyPr>
          <a:lstStyle>
            <a:lvl1pPr marL="0" indent="0">
              <a:buNone/>
              <a:defRPr sz="15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株式会社ドリーム・アーツ</a:t>
            </a:r>
          </a:p>
        </p:txBody>
      </p:sp>
      <p:sp>
        <p:nvSpPr>
          <p:cNvPr id="7" name="テキスト プレースホルダー 6">
            <a:extLst>
              <a:ext uri="{FF2B5EF4-FFF2-40B4-BE49-F238E27FC236}">
                <a16:creationId xmlns:a16="http://schemas.microsoft.com/office/drawing/2014/main" id="{A2B2EF80-723D-5418-75A3-DCE89DF9A7BF}"/>
              </a:ext>
            </a:extLst>
          </p:cNvPr>
          <p:cNvSpPr>
            <a:spLocks noGrp="1"/>
          </p:cNvSpPr>
          <p:nvPr>
            <p:ph type="body" sz="quarter" idx="12" hasCustomPrompt="1"/>
          </p:nvPr>
        </p:nvSpPr>
        <p:spPr>
          <a:xfrm>
            <a:off x="2693752" y="1350190"/>
            <a:ext cx="6804495" cy="395630"/>
          </a:xfrm>
          <a:prstGeom prst="rect">
            <a:avLst/>
          </a:prstGeom>
        </p:spPr>
        <p:txBody>
          <a:bodyPr anchor="ctr">
            <a:noAutofit/>
          </a:bodyPr>
          <a:lstStyle>
            <a:lvl1pPr marL="0" indent="0" algn="ctr">
              <a:buNone/>
              <a:defRPr sz="1600" b="0" i="0">
                <a:solidFill>
                  <a:schemeClr val="tx1"/>
                </a:solidFill>
                <a:latin typeface="Noto Sans JP" panose="020B0500000000000000" pitchFamily="34" charset="-128"/>
                <a:ea typeface="Noto Sans JP" panose="020B0500000000000000" pitchFamily="34" charset="-128"/>
              </a:defRPr>
            </a:lvl1pPr>
          </a:lstStyle>
          <a:p>
            <a:pPr lvl="0"/>
            <a:r>
              <a:rPr kumimoji="1" lang="ja-JP" altLang="en-US"/>
              <a:t>株式会社○ ○ ○ ○ ○ ○ ○</a:t>
            </a:r>
            <a:r>
              <a:rPr kumimoji="1" lang="en-US" altLang="ja-JP"/>
              <a:t> </a:t>
            </a:r>
            <a:r>
              <a:rPr kumimoji="1" lang="ja-JP" altLang="en-US"/>
              <a:t>御中</a:t>
            </a:r>
          </a:p>
        </p:txBody>
      </p:sp>
      <p:sp>
        <p:nvSpPr>
          <p:cNvPr id="8" name="テキスト プレースホルダー 6">
            <a:extLst>
              <a:ext uri="{FF2B5EF4-FFF2-40B4-BE49-F238E27FC236}">
                <a16:creationId xmlns:a16="http://schemas.microsoft.com/office/drawing/2014/main" id="{7182961F-293A-D05D-F286-D14C6738149C}"/>
              </a:ext>
            </a:extLst>
          </p:cNvPr>
          <p:cNvSpPr>
            <a:spLocks noGrp="1"/>
          </p:cNvSpPr>
          <p:nvPr>
            <p:ph type="body" sz="quarter" idx="13" hasCustomPrompt="1"/>
          </p:nvPr>
        </p:nvSpPr>
        <p:spPr>
          <a:xfrm>
            <a:off x="4328250" y="5312205"/>
            <a:ext cx="1170480" cy="323850"/>
          </a:xfrm>
          <a:prstGeom prst="rect">
            <a:avLst/>
          </a:prstGeom>
        </p:spPr>
        <p:txBody>
          <a:bodyPr anchor="ctr">
            <a:noAutofit/>
          </a:bodyPr>
          <a:lstStyle>
            <a:lvl1pPr marL="0" indent="0">
              <a:buNone/>
              <a:defRPr sz="1500" b="0" i="0">
                <a:solidFill>
                  <a:schemeClr val="tx1"/>
                </a:solidFill>
                <a:latin typeface="Noto Sans JP" panose="020B0500000000000000" pitchFamily="34" charset="-128"/>
                <a:ea typeface="Noto Sans JP" panose="020B0500000000000000" pitchFamily="34" charset="-128"/>
              </a:defRPr>
            </a:lvl1pPr>
          </a:lstStyle>
          <a:p>
            <a:pPr lvl="0"/>
            <a:r>
              <a:rPr kumimoji="1" lang="en-US" altLang="ja-JP"/>
              <a:t>202X/XX/XX</a:t>
            </a:r>
            <a:endParaRPr kumimoji="1" lang="ja-JP" altLang="en-US"/>
          </a:p>
        </p:txBody>
      </p:sp>
      <p:sp>
        <p:nvSpPr>
          <p:cNvPr id="4" name="タイトル 1">
            <a:extLst>
              <a:ext uri="{FF2B5EF4-FFF2-40B4-BE49-F238E27FC236}">
                <a16:creationId xmlns:a16="http://schemas.microsoft.com/office/drawing/2014/main" id="{2B2C4F68-976D-9E59-06B1-D40FE07CD910}"/>
              </a:ext>
            </a:extLst>
          </p:cNvPr>
          <p:cNvSpPr>
            <a:spLocks noGrp="1"/>
          </p:cNvSpPr>
          <p:nvPr>
            <p:ph type="ctrTitle" hasCustomPrompt="1"/>
          </p:nvPr>
        </p:nvSpPr>
        <p:spPr>
          <a:xfrm>
            <a:off x="1523999" y="3981774"/>
            <a:ext cx="9144000" cy="1158266"/>
          </a:xfrm>
        </p:spPr>
        <p:txBody>
          <a:bodyPr anchor="t">
            <a:spAutoFit/>
          </a:bodyPr>
          <a:lstStyle>
            <a:lvl1pPr algn="ctr">
              <a:lnSpc>
                <a:spcPct val="130000"/>
              </a:lnSpc>
              <a:defRPr sz="28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2" name="字幕 2">
            <a:extLst>
              <a:ext uri="{FF2B5EF4-FFF2-40B4-BE49-F238E27FC236}">
                <a16:creationId xmlns:a16="http://schemas.microsoft.com/office/drawing/2014/main" id="{147FDAFA-11EC-3005-049E-8AC601625CC6}"/>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solidFill>
              </a:rPr>
              <a:t>©DreamArts Corporation. </a:t>
            </a:r>
          </a:p>
        </p:txBody>
      </p:sp>
      <p:pic>
        <p:nvPicPr>
          <p:cNvPr id="9" name="図 8" descr="DreamArts">
            <a:extLst>
              <a:ext uri="{FF2B5EF4-FFF2-40B4-BE49-F238E27FC236}">
                <a16:creationId xmlns:a16="http://schemas.microsoft.com/office/drawing/2014/main" id="{4A25F49C-FB01-62C6-623A-24212B05EA38}"/>
              </a:ext>
            </a:extLst>
          </p:cNvPr>
          <p:cNvPicPr>
            <a:picLocks noChangeAspect="1"/>
          </p:cNvPicPr>
          <p:nvPr userDrawn="1"/>
        </p:nvPicPr>
        <p:blipFill>
          <a:blip r:embed="rId3"/>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113262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中表紙_01">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70FEBA-2621-682C-7976-41FD0226277E}"/>
              </a:ext>
            </a:extLst>
          </p:cNvPr>
          <p:cNvSpPr>
            <a:spLocks noGrp="1"/>
          </p:cNvSpPr>
          <p:nvPr>
            <p:ph type="title" hasCustomPrompt="1"/>
          </p:nvPr>
        </p:nvSpPr>
        <p:spPr>
          <a:xfrm>
            <a:off x="865188" y="2944551"/>
            <a:ext cx="10557987" cy="742704"/>
          </a:xfrm>
        </p:spPr>
        <p:txBody>
          <a:bodyPr wrap="square">
            <a:spAutoFit/>
          </a:bodyPr>
          <a:lstStyle>
            <a:lvl1pPr>
              <a:lnSpc>
                <a:spcPct val="130000"/>
              </a:lnSpc>
              <a:defRPr sz="3600" b="0">
                <a:solidFill>
                  <a:schemeClr val="bg1"/>
                </a:solidFill>
              </a:defRPr>
            </a:lvl1pPr>
          </a:lstStyle>
          <a:p>
            <a:r>
              <a:rPr kumimoji="1" lang="ja-JP" altLang="en-US"/>
              <a:t>メインセクションの見出し</a:t>
            </a:r>
          </a:p>
        </p:txBody>
      </p:sp>
      <p:pic>
        <p:nvPicPr>
          <p:cNvPr id="8" name="図 7" descr="ロゴ, 会社名&#10;&#10;自動的に生成された説明">
            <a:extLst>
              <a:ext uri="{FF2B5EF4-FFF2-40B4-BE49-F238E27FC236}">
                <a16:creationId xmlns:a16="http://schemas.microsoft.com/office/drawing/2014/main" id="{87B1998D-7147-63A1-9BE0-43CA7A1A0DA1}"/>
              </a:ext>
            </a:extLst>
          </p:cNvPr>
          <p:cNvPicPr>
            <a:picLocks noChangeAspect="1"/>
          </p:cNvPicPr>
          <p:nvPr userDrawn="1"/>
        </p:nvPicPr>
        <p:blipFill>
          <a:blip r:embed="rId2"/>
          <a:stretch>
            <a:fillRect/>
          </a:stretch>
        </p:blipFill>
        <p:spPr>
          <a:xfrm>
            <a:off x="10076285" y="49161"/>
            <a:ext cx="2073616" cy="682776"/>
          </a:xfrm>
          <a:prstGeom prst="rect">
            <a:avLst/>
          </a:prstGeom>
        </p:spPr>
      </p:pic>
      <p:sp>
        <p:nvSpPr>
          <p:cNvPr id="5" name="字幕 2">
            <a:extLst>
              <a:ext uri="{FF2B5EF4-FFF2-40B4-BE49-F238E27FC236}">
                <a16:creationId xmlns:a16="http://schemas.microsoft.com/office/drawing/2014/main" id="{EC9E4EDF-2D97-26A3-14E5-F515F33B669E}"/>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2">
                    <a:lumMod val="95000"/>
                  </a:schemeClr>
                </a:solidFill>
              </a:rPr>
              <a:t>©DreamArts Corporation. </a:t>
            </a:r>
          </a:p>
        </p:txBody>
      </p:sp>
      <p:sp>
        <p:nvSpPr>
          <p:cNvPr id="6" name="スライド番号プレースホルダー 5">
            <a:extLst>
              <a:ext uri="{FF2B5EF4-FFF2-40B4-BE49-F238E27FC236}">
                <a16:creationId xmlns:a16="http://schemas.microsoft.com/office/drawing/2014/main" id="{CF2819B7-ED17-4ADB-7161-1DE83C92FE92}"/>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2">
                    <a:lumMod val="9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Tree>
    <p:extLst>
      <p:ext uri="{BB962C8B-B14F-4D97-AF65-F5344CB8AC3E}">
        <p14:creationId xmlns:p14="http://schemas.microsoft.com/office/powerpoint/2010/main" val="2655223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中表紙_02">
    <p:bg>
      <p:bgPr>
        <a:solidFill>
          <a:srgbClr val="CEDAF7"/>
        </a:solidFill>
        <a:effectLst/>
      </p:bgPr>
    </p:bg>
    <p:spTree>
      <p:nvGrpSpPr>
        <p:cNvPr id="1" name=""/>
        <p:cNvGrpSpPr/>
        <p:nvPr/>
      </p:nvGrpSpPr>
      <p:grpSpPr>
        <a:xfrm>
          <a:off x="0" y="0"/>
          <a:ext cx="0" cy="0"/>
          <a:chOff x="0" y="0"/>
          <a:chExt cx="0" cy="0"/>
        </a:xfrm>
      </p:grpSpPr>
      <p:sp>
        <p:nvSpPr>
          <p:cNvPr id="6" name="字幕 2">
            <a:extLst>
              <a:ext uri="{FF2B5EF4-FFF2-40B4-BE49-F238E27FC236}">
                <a16:creationId xmlns:a16="http://schemas.microsoft.com/office/drawing/2014/main" id="{C2F9F067-DA94-F86A-F7C0-B40CF395209D}"/>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7" name="スライド番号プレースホルダー 5">
            <a:extLst>
              <a:ext uri="{FF2B5EF4-FFF2-40B4-BE49-F238E27FC236}">
                <a16:creationId xmlns:a16="http://schemas.microsoft.com/office/drawing/2014/main" id="{91307F0C-4911-8D69-5D9C-86151B3D4717}"/>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2" name="タイトル 1">
            <a:extLst>
              <a:ext uri="{FF2B5EF4-FFF2-40B4-BE49-F238E27FC236}">
                <a16:creationId xmlns:a16="http://schemas.microsoft.com/office/drawing/2014/main" id="{17E1C3AF-59BB-97CC-0A8E-AE14BCB94BBA}"/>
              </a:ext>
            </a:extLst>
          </p:cNvPr>
          <p:cNvSpPr>
            <a:spLocks noGrp="1"/>
          </p:cNvSpPr>
          <p:nvPr>
            <p:ph type="title" hasCustomPrompt="1"/>
          </p:nvPr>
        </p:nvSpPr>
        <p:spPr>
          <a:xfrm>
            <a:off x="865188" y="3057648"/>
            <a:ext cx="10557987" cy="742704"/>
          </a:xfrm>
        </p:spPr>
        <p:txBody>
          <a:bodyPr wrap="square" anchor="t">
            <a:spAutoFit/>
          </a:bodyPr>
          <a:lstStyle>
            <a:lvl1pPr>
              <a:lnSpc>
                <a:spcPct val="130000"/>
              </a:lnSpc>
              <a:defRPr sz="3600" b="0">
                <a:solidFill>
                  <a:schemeClr val="accent1"/>
                </a:solidFill>
              </a:defRPr>
            </a:lvl1pPr>
          </a:lstStyle>
          <a:p>
            <a:r>
              <a:rPr kumimoji="1" lang="ja-JP" altLang="en-US"/>
              <a:t>サブセクションの見出し</a:t>
            </a:r>
          </a:p>
        </p:txBody>
      </p:sp>
      <p:sp>
        <p:nvSpPr>
          <p:cNvPr id="3" name="コンテンツ プレースホルダー 8">
            <a:extLst>
              <a:ext uri="{FF2B5EF4-FFF2-40B4-BE49-F238E27FC236}">
                <a16:creationId xmlns:a16="http://schemas.microsoft.com/office/drawing/2014/main" id="{9887E122-E252-A459-EE0C-CCE3B5A2CA65}"/>
              </a:ext>
            </a:extLst>
          </p:cNvPr>
          <p:cNvSpPr>
            <a:spLocks noGrp="1"/>
          </p:cNvSpPr>
          <p:nvPr>
            <p:ph sz="quarter" idx="13" hasCustomPrompt="1"/>
          </p:nvPr>
        </p:nvSpPr>
        <p:spPr>
          <a:xfrm>
            <a:off x="407271" y="0"/>
            <a:ext cx="9648000" cy="547200"/>
          </a:xfrm>
        </p:spPr>
        <p:txBody>
          <a:bodyPr anchor="ctr">
            <a:normAutofit/>
          </a:bodyPr>
          <a:lstStyle>
            <a:lvl1pPr marL="0" indent="0">
              <a:buNone/>
              <a:defRPr sz="1600" b="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kumimoji="1" lang="ja-JP" altLang="en-US"/>
              <a:t>メインセクションの見出し</a:t>
            </a:r>
          </a:p>
        </p:txBody>
      </p:sp>
      <p:sp>
        <p:nvSpPr>
          <p:cNvPr id="5" name="正方形/長方形 4">
            <a:extLst>
              <a:ext uri="{FF2B5EF4-FFF2-40B4-BE49-F238E27FC236}">
                <a16:creationId xmlns:a16="http://schemas.microsoft.com/office/drawing/2014/main" id="{B9D03D31-98DE-85AF-270F-5789C1D12DAB}"/>
              </a:ext>
            </a:extLst>
          </p:cNvPr>
          <p:cNvSpPr/>
          <p:nvPr userDrawn="1"/>
        </p:nvSpPr>
        <p:spPr>
          <a:xfrm>
            <a:off x="0" y="244194"/>
            <a:ext cx="274160" cy="97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DreamArts">
            <a:extLst>
              <a:ext uri="{FF2B5EF4-FFF2-40B4-BE49-F238E27FC236}">
                <a16:creationId xmlns:a16="http://schemas.microsoft.com/office/drawing/2014/main" id="{81E0E40A-DF0A-64D9-84F0-D501CF48BA0A}"/>
              </a:ext>
            </a:extLst>
          </p:cNvPr>
          <p:cNvPicPr>
            <a:picLocks noChangeAspect="1"/>
          </p:cNvPicPr>
          <p:nvPr userDrawn="1"/>
        </p:nvPicPr>
        <p:blipFill>
          <a:blip r:embed="rId2"/>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165342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コンテンツ（見出しなし）">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56EF8B03-556C-BCCE-9C1E-3DE06B6B2794}"/>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9" name="字幕 2">
            <a:extLst>
              <a:ext uri="{FF2B5EF4-FFF2-40B4-BE49-F238E27FC236}">
                <a16:creationId xmlns:a16="http://schemas.microsoft.com/office/drawing/2014/main" id="{59D59FE8-7117-E7C5-D553-073F95F49526}"/>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pic>
        <p:nvPicPr>
          <p:cNvPr id="4" name="図 3" descr="DreamArts">
            <a:extLst>
              <a:ext uri="{FF2B5EF4-FFF2-40B4-BE49-F238E27FC236}">
                <a16:creationId xmlns:a16="http://schemas.microsoft.com/office/drawing/2014/main" id="{C1060ADB-39DD-F580-27C2-2CAF33CD888B}"/>
              </a:ext>
            </a:extLst>
          </p:cNvPr>
          <p:cNvPicPr>
            <a:picLocks noChangeAspect="1"/>
          </p:cNvPicPr>
          <p:nvPr userDrawn="1"/>
        </p:nvPicPr>
        <p:blipFill>
          <a:blip r:embed="rId2"/>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291542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中表紙_02（メイン見出しなし）">
    <p:bg>
      <p:bgPr>
        <a:solidFill>
          <a:srgbClr val="CEDAF7"/>
        </a:solidFill>
        <a:effectLst/>
      </p:bgPr>
    </p:bg>
    <p:spTree>
      <p:nvGrpSpPr>
        <p:cNvPr id="1" name=""/>
        <p:cNvGrpSpPr/>
        <p:nvPr/>
      </p:nvGrpSpPr>
      <p:grpSpPr>
        <a:xfrm>
          <a:off x="0" y="0"/>
          <a:ext cx="0" cy="0"/>
          <a:chOff x="0" y="0"/>
          <a:chExt cx="0" cy="0"/>
        </a:xfrm>
      </p:grpSpPr>
      <p:sp>
        <p:nvSpPr>
          <p:cNvPr id="6" name="字幕 2">
            <a:extLst>
              <a:ext uri="{FF2B5EF4-FFF2-40B4-BE49-F238E27FC236}">
                <a16:creationId xmlns:a16="http://schemas.microsoft.com/office/drawing/2014/main" id="{C2F9F067-DA94-F86A-F7C0-B40CF395209D}"/>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7" name="スライド番号プレースホルダー 5">
            <a:extLst>
              <a:ext uri="{FF2B5EF4-FFF2-40B4-BE49-F238E27FC236}">
                <a16:creationId xmlns:a16="http://schemas.microsoft.com/office/drawing/2014/main" id="{91307F0C-4911-8D69-5D9C-86151B3D4717}"/>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2" name="タイトル 1">
            <a:extLst>
              <a:ext uri="{FF2B5EF4-FFF2-40B4-BE49-F238E27FC236}">
                <a16:creationId xmlns:a16="http://schemas.microsoft.com/office/drawing/2014/main" id="{17E1C3AF-59BB-97CC-0A8E-AE14BCB94BBA}"/>
              </a:ext>
            </a:extLst>
          </p:cNvPr>
          <p:cNvSpPr>
            <a:spLocks noGrp="1"/>
          </p:cNvSpPr>
          <p:nvPr>
            <p:ph type="title" hasCustomPrompt="1"/>
          </p:nvPr>
        </p:nvSpPr>
        <p:spPr>
          <a:xfrm>
            <a:off x="865188" y="3057648"/>
            <a:ext cx="10557987" cy="742704"/>
          </a:xfrm>
        </p:spPr>
        <p:txBody>
          <a:bodyPr wrap="square" anchor="t">
            <a:spAutoFit/>
          </a:bodyPr>
          <a:lstStyle>
            <a:lvl1pPr>
              <a:lnSpc>
                <a:spcPct val="130000"/>
              </a:lnSpc>
              <a:defRPr sz="3600" b="0">
                <a:solidFill>
                  <a:schemeClr val="accent1"/>
                </a:solidFill>
              </a:defRPr>
            </a:lvl1pPr>
          </a:lstStyle>
          <a:p>
            <a:r>
              <a:rPr kumimoji="1" lang="ja-JP" altLang="en-US"/>
              <a:t>サブセクションの見出し</a:t>
            </a:r>
          </a:p>
        </p:txBody>
      </p:sp>
      <p:pic>
        <p:nvPicPr>
          <p:cNvPr id="8" name="図 7" descr="DreamArts">
            <a:extLst>
              <a:ext uri="{FF2B5EF4-FFF2-40B4-BE49-F238E27FC236}">
                <a16:creationId xmlns:a16="http://schemas.microsoft.com/office/drawing/2014/main" id="{81E0E40A-DF0A-64D9-84F0-D501CF48BA0A}"/>
              </a:ext>
            </a:extLst>
          </p:cNvPr>
          <p:cNvPicPr>
            <a:picLocks noChangeAspect="1"/>
          </p:cNvPicPr>
          <p:nvPr userDrawn="1"/>
        </p:nvPicPr>
        <p:blipFill>
          <a:blip r:embed="rId2"/>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110567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次・中表紙_02">
    <p:bg>
      <p:bgPr>
        <a:solidFill>
          <a:schemeClr val="accent1"/>
        </a:solidFill>
        <a:effectLst/>
      </p:bgPr>
    </p:bg>
    <p:spTree>
      <p:nvGrpSpPr>
        <p:cNvPr id="1" name=""/>
        <p:cNvGrpSpPr/>
        <p:nvPr/>
      </p:nvGrpSpPr>
      <p:grpSpPr>
        <a:xfrm>
          <a:off x="0" y="0"/>
          <a:ext cx="0" cy="0"/>
          <a:chOff x="0" y="0"/>
          <a:chExt cx="0" cy="0"/>
        </a:xfrm>
      </p:grpSpPr>
      <p:sp>
        <p:nvSpPr>
          <p:cNvPr id="3" name="テキスト プレースホルダー 6">
            <a:extLst>
              <a:ext uri="{FF2B5EF4-FFF2-40B4-BE49-F238E27FC236}">
                <a16:creationId xmlns:a16="http://schemas.microsoft.com/office/drawing/2014/main" id="{96A1BF93-FA55-2E89-2617-C25DFC44B5F2}"/>
              </a:ext>
            </a:extLst>
          </p:cNvPr>
          <p:cNvSpPr>
            <a:spLocks noGrp="1"/>
          </p:cNvSpPr>
          <p:nvPr>
            <p:ph type="body" sz="quarter" idx="10"/>
          </p:nvPr>
        </p:nvSpPr>
        <p:spPr>
          <a:xfrm>
            <a:off x="1255594" y="1085040"/>
            <a:ext cx="9781599" cy="4778061"/>
          </a:xfrm>
          <a:prstGeom prst="rect">
            <a:avLst/>
          </a:prstGeom>
        </p:spPr>
        <p:txBody>
          <a:bodyPr anchor="ctr">
            <a:normAutofit/>
          </a:bodyPr>
          <a:lstStyle>
            <a:lvl1pPr marL="457200" indent="-457200">
              <a:lnSpc>
                <a:spcPct val="130000"/>
              </a:lnSpc>
              <a:spcBef>
                <a:spcPts val="700"/>
              </a:spcBef>
              <a:spcAft>
                <a:spcPts val="700"/>
              </a:spcAft>
              <a:buFont typeface="+mj-lt"/>
              <a:buAutoNum type="arabicPeriod"/>
              <a:defRPr sz="2200" b="0" i="0">
                <a:solidFill>
                  <a:schemeClr val="accent1">
                    <a:lumMod val="40000"/>
                    <a:lumOff val="60000"/>
                  </a:schemeClr>
                </a:solidFill>
                <a:latin typeface="Noto Sans JP Medium" panose="020B0500000000000000" pitchFamily="34" charset="-128"/>
                <a:ea typeface="Noto Sans JP Medium" panose="020B0500000000000000" pitchFamily="34" charset="-128"/>
              </a:defRPr>
            </a:lvl1pPr>
          </a:lstStyle>
          <a:p>
            <a:pPr marL="457200" marR="0" lvl="0" indent="-457200" algn="l" defTabSz="914400" rtl="0" eaLnBrk="1" fontAlgn="auto" latinLnBrk="0" hangingPunct="1">
              <a:lnSpc>
                <a:spcPct val="130000"/>
              </a:lnSpc>
              <a:spcBef>
                <a:spcPts val="700"/>
              </a:spcBef>
              <a:spcAft>
                <a:spcPts val="700"/>
              </a:spcAft>
              <a:buClrTx/>
              <a:buSzTx/>
              <a:tabLst/>
              <a:defRPr/>
            </a:pPr>
            <a:r>
              <a:rPr kumimoji="1" lang="ja-JP" altLang="en-US"/>
              <a:t>マスター テキストの書式設定</a:t>
            </a:r>
          </a:p>
        </p:txBody>
      </p:sp>
      <p:sp>
        <p:nvSpPr>
          <p:cNvPr id="8" name="字幕 2">
            <a:extLst>
              <a:ext uri="{FF2B5EF4-FFF2-40B4-BE49-F238E27FC236}">
                <a16:creationId xmlns:a16="http://schemas.microsoft.com/office/drawing/2014/main" id="{250E199A-6020-2584-73C1-C008FF5E8CF0}"/>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2">
                    <a:lumMod val="95000"/>
                  </a:schemeClr>
                </a:solidFill>
              </a:rPr>
              <a:t>©DreamArts Corporation. </a:t>
            </a:r>
          </a:p>
        </p:txBody>
      </p:sp>
      <p:sp>
        <p:nvSpPr>
          <p:cNvPr id="9" name="スライド番号プレースホルダー 5">
            <a:extLst>
              <a:ext uri="{FF2B5EF4-FFF2-40B4-BE49-F238E27FC236}">
                <a16:creationId xmlns:a16="http://schemas.microsoft.com/office/drawing/2014/main" id="{862E0C00-A25D-821B-1A56-5226DFA572A1}"/>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2">
                    <a:lumMod val="9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pic>
        <p:nvPicPr>
          <p:cNvPr id="4" name="図 3" descr="ロゴ, 会社名&#10;&#10;自動的に生成された説明">
            <a:extLst>
              <a:ext uri="{FF2B5EF4-FFF2-40B4-BE49-F238E27FC236}">
                <a16:creationId xmlns:a16="http://schemas.microsoft.com/office/drawing/2014/main" id="{E03C186D-7DC6-5084-ED77-2F63BB9475EA}"/>
              </a:ext>
            </a:extLst>
          </p:cNvPr>
          <p:cNvPicPr>
            <a:picLocks noChangeAspect="1"/>
          </p:cNvPicPr>
          <p:nvPr userDrawn="1"/>
        </p:nvPicPr>
        <p:blipFill>
          <a:blip r:embed="rId2"/>
          <a:stretch>
            <a:fillRect/>
          </a:stretch>
        </p:blipFill>
        <p:spPr>
          <a:xfrm>
            <a:off x="10076285" y="49161"/>
            <a:ext cx="2073616" cy="682776"/>
          </a:xfrm>
          <a:prstGeom prst="rect">
            <a:avLst/>
          </a:prstGeom>
        </p:spPr>
      </p:pic>
    </p:spTree>
    <p:extLst>
      <p:ext uri="{BB962C8B-B14F-4D97-AF65-F5344CB8AC3E}">
        <p14:creationId xmlns:p14="http://schemas.microsoft.com/office/powerpoint/2010/main" val="1785543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裏表紙_01">
    <p:spTree>
      <p:nvGrpSpPr>
        <p:cNvPr id="1" name=""/>
        <p:cNvGrpSpPr/>
        <p:nvPr/>
      </p:nvGrpSpPr>
      <p:grpSpPr>
        <a:xfrm>
          <a:off x="0" y="0"/>
          <a:ext cx="0" cy="0"/>
          <a:chOff x="0" y="0"/>
          <a:chExt cx="0" cy="0"/>
        </a:xfrm>
      </p:grpSpPr>
      <p:pic>
        <p:nvPicPr>
          <p:cNvPr id="3" name="図 2" descr="図形&#10;&#10;中程度の精度で自動的に生成された説明">
            <a:extLst>
              <a:ext uri="{FF2B5EF4-FFF2-40B4-BE49-F238E27FC236}">
                <a16:creationId xmlns:a16="http://schemas.microsoft.com/office/drawing/2014/main" id="{90CEF321-B73B-3D20-3CC1-701EF8AFEDCB}"/>
              </a:ext>
            </a:extLst>
          </p:cNvPr>
          <p:cNvPicPr>
            <a:picLocks noChangeAspect="1"/>
          </p:cNvPicPr>
          <p:nvPr userDrawn="1"/>
        </p:nvPicPr>
        <p:blipFill>
          <a:blip r:embed="rId2"/>
          <a:stretch>
            <a:fillRect/>
          </a:stretch>
        </p:blipFill>
        <p:spPr>
          <a:xfrm>
            <a:off x="0" y="13252"/>
            <a:ext cx="12192002" cy="6858001"/>
          </a:xfrm>
          <a:prstGeom prst="rect">
            <a:avLst/>
          </a:prstGeom>
        </p:spPr>
      </p:pic>
      <p:sp>
        <p:nvSpPr>
          <p:cNvPr id="6" name="字幕 2">
            <a:extLst>
              <a:ext uri="{FF2B5EF4-FFF2-40B4-BE49-F238E27FC236}">
                <a16:creationId xmlns:a16="http://schemas.microsoft.com/office/drawing/2014/main" id="{A449D1A8-EF29-C9DA-7235-3A1B4C2BE6C2}"/>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75000"/>
                  </a:schemeClr>
                </a:solidFill>
              </a:rPr>
              <a:t>©DreamArts Corporation. </a:t>
            </a:r>
          </a:p>
        </p:txBody>
      </p:sp>
      <p:pic>
        <p:nvPicPr>
          <p:cNvPr id="11" name="図 10" descr="ロゴ, 会社名&#10;&#10;自動的に生成された説明">
            <a:extLst>
              <a:ext uri="{FF2B5EF4-FFF2-40B4-BE49-F238E27FC236}">
                <a16:creationId xmlns:a16="http://schemas.microsoft.com/office/drawing/2014/main" id="{5AA3B42E-BE2F-B29A-B941-82815F1E86AB}"/>
              </a:ext>
            </a:extLst>
          </p:cNvPr>
          <p:cNvPicPr>
            <a:picLocks noChangeAspect="1"/>
          </p:cNvPicPr>
          <p:nvPr userDrawn="1"/>
        </p:nvPicPr>
        <p:blipFill>
          <a:blip r:embed="rId3"/>
          <a:stretch>
            <a:fillRect/>
          </a:stretch>
        </p:blipFill>
        <p:spPr>
          <a:xfrm>
            <a:off x="4157040" y="2229235"/>
            <a:ext cx="3877919" cy="1276875"/>
          </a:xfrm>
          <a:prstGeom prst="rect">
            <a:avLst/>
          </a:prstGeom>
          <a:ln>
            <a:noFill/>
          </a:ln>
        </p:spPr>
      </p:pic>
      <p:sp>
        <p:nvSpPr>
          <p:cNvPr id="12" name="テキスト ボックス 11">
            <a:extLst>
              <a:ext uri="{FF2B5EF4-FFF2-40B4-BE49-F238E27FC236}">
                <a16:creationId xmlns:a16="http://schemas.microsoft.com/office/drawing/2014/main" id="{177E819A-831D-EAA6-586C-7FA3D4189177}"/>
              </a:ext>
            </a:extLst>
          </p:cNvPr>
          <p:cNvSpPr txBox="1"/>
          <p:nvPr userDrawn="1"/>
        </p:nvSpPr>
        <p:spPr>
          <a:xfrm>
            <a:off x="4797989" y="3506110"/>
            <a:ext cx="2721280" cy="276999"/>
          </a:xfrm>
          <a:prstGeom prst="rect">
            <a:avLst/>
          </a:prstGeom>
          <a:noFill/>
        </p:spPr>
        <p:txBody>
          <a:bodyPr wrap="square" rtlCol="0">
            <a:spAutoFit/>
          </a:bodyPr>
          <a:lstStyle/>
          <a:p>
            <a:pPr algn="ctr"/>
            <a:r>
              <a:rPr kumimoji="1" lang="ja-JP" altLang="en-US" sz="1200" kern="1200" spc="800">
                <a:solidFill>
                  <a:schemeClr val="tx1">
                    <a:lumMod val="65000"/>
                    <a:lumOff val="35000"/>
                  </a:schemeClr>
                </a:solidFill>
                <a:latin typeface="Noto Sans JP" panose="020B0500000000000000" pitchFamily="34" charset="-128"/>
                <a:ea typeface="Noto Sans JP" panose="020B0500000000000000" pitchFamily="34" charset="-128"/>
              </a:rPr>
              <a:t>協創力を究めよ</a:t>
            </a:r>
          </a:p>
        </p:txBody>
      </p:sp>
    </p:spTree>
    <p:extLst>
      <p:ext uri="{BB962C8B-B14F-4D97-AF65-F5344CB8AC3E}">
        <p14:creationId xmlns:p14="http://schemas.microsoft.com/office/powerpoint/2010/main" val="186823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裏表紙_02">
    <p:spTree>
      <p:nvGrpSpPr>
        <p:cNvPr id="1" name=""/>
        <p:cNvGrpSpPr/>
        <p:nvPr/>
      </p:nvGrpSpPr>
      <p:grpSpPr>
        <a:xfrm>
          <a:off x="0" y="0"/>
          <a:ext cx="0" cy="0"/>
          <a:chOff x="0" y="0"/>
          <a:chExt cx="0" cy="0"/>
        </a:xfrm>
      </p:grpSpPr>
      <p:pic>
        <p:nvPicPr>
          <p:cNvPr id="3" name="図 2" descr="アプリケーション が含まれている画像&#10;&#10;自動的に生成された説明">
            <a:extLst>
              <a:ext uri="{FF2B5EF4-FFF2-40B4-BE49-F238E27FC236}">
                <a16:creationId xmlns:a16="http://schemas.microsoft.com/office/drawing/2014/main" id="{45157418-7D78-D3A5-05A0-C409B5F779EB}"/>
              </a:ext>
            </a:extLst>
          </p:cNvPr>
          <p:cNvPicPr>
            <a:picLocks noChangeAspect="1"/>
          </p:cNvPicPr>
          <p:nvPr userDrawn="1"/>
        </p:nvPicPr>
        <p:blipFill rotWithShape="1">
          <a:blip r:embed="rId2"/>
          <a:srcRect b="19"/>
          <a:stretch/>
        </p:blipFill>
        <p:spPr>
          <a:xfrm>
            <a:off x="20" y="1282"/>
            <a:ext cx="12191980" cy="6856718"/>
          </a:xfrm>
          <a:prstGeom prst="rect">
            <a:avLst/>
          </a:prstGeom>
        </p:spPr>
      </p:pic>
      <p:pic>
        <p:nvPicPr>
          <p:cNvPr id="4" name="図 3" descr="ロゴ, 会社名&#10;&#10;自動的に生成された説明">
            <a:extLst>
              <a:ext uri="{FF2B5EF4-FFF2-40B4-BE49-F238E27FC236}">
                <a16:creationId xmlns:a16="http://schemas.microsoft.com/office/drawing/2014/main" id="{DAF7BBAD-AA9A-6477-AD81-77FB935A30B4}"/>
              </a:ext>
            </a:extLst>
          </p:cNvPr>
          <p:cNvPicPr>
            <a:picLocks noChangeAspect="1"/>
          </p:cNvPicPr>
          <p:nvPr userDrawn="1"/>
        </p:nvPicPr>
        <p:blipFill>
          <a:blip r:embed="rId3"/>
          <a:stretch>
            <a:fillRect/>
          </a:stretch>
        </p:blipFill>
        <p:spPr>
          <a:xfrm>
            <a:off x="4157040" y="2780565"/>
            <a:ext cx="3877919" cy="1276875"/>
          </a:xfrm>
          <a:prstGeom prst="rect">
            <a:avLst/>
          </a:prstGeom>
          <a:ln>
            <a:noFill/>
          </a:ln>
        </p:spPr>
      </p:pic>
      <p:sp>
        <p:nvSpPr>
          <p:cNvPr id="6" name="字幕 2">
            <a:extLst>
              <a:ext uri="{FF2B5EF4-FFF2-40B4-BE49-F238E27FC236}">
                <a16:creationId xmlns:a16="http://schemas.microsoft.com/office/drawing/2014/main" id="{67FC4A3B-0ADA-04A2-3FA2-B189A60C9A87}"/>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75000"/>
                  </a:schemeClr>
                </a:solidFill>
              </a:rPr>
              <a:t>©DreamArts Corporation. </a:t>
            </a:r>
          </a:p>
        </p:txBody>
      </p:sp>
      <p:sp>
        <p:nvSpPr>
          <p:cNvPr id="7" name="テキスト ボックス 6">
            <a:extLst>
              <a:ext uri="{FF2B5EF4-FFF2-40B4-BE49-F238E27FC236}">
                <a16:creationId xmlns:a16="http://schemas.microsoft.com/office/drawing/2014/main" id="{2C1F9C99-FDE1-4793-69B9-EB3CFF685305}"/>
              </a:ext>
            </a:extLst>
          </p:cNvPr>
          <p:cNvSpPr txBox="1"/>
          <p:nvPr userDrawn="1"/>
        </p:nvSpPr>
        <p:spPr>
          <a:xfrm>
            <a:off x="4797989" y="4057440"/>
            <a:ext cx="2721280" cy="276999"/>
          </a:xfrm>
          <a:prstGeom prst="rect">
            <a:avLst/>
          </a:prstGeom>
          <a:noFill/>
        </p:spPr>
        <p:txBody>
          <a:bodyPr wrap="square" rtlCol="0">
            <a:spAutoFit/>
          </a:bodyPr>
          <a:lstStyle/>
          <a:p>
            <a:pPr algn="ctr"/>
            <a:r>
              <a:rPr kumimoji="1" lang="ja-JP" altLang="en-US" sz="1200" kern="1200" spc="800">
                <a:solidFill>
                  <a:schemeClr val="tx1">
                    <a:lumMod val="65000"/>
                    <a:lumOff val="35000"/>
                  </a:schemeClr>
                </a:solidFill>
                <a:latin typeface="Noto Sans JP" panose="020B0500000000000000" pitchFamily="34" charset="-128"/>
                <a:ea typeface="Noto Sans JP" panose="020B0500000000000000" pitchFamily="34" charset="-128"/>
              </a:rPr>
              <a:t>協創力を究めよ</a:t>
            </a:r>
          </a:p>
        </p:txBody>
      </p:sp>
    </p:spTree>
    <p:extLst>
      <p:ext uri="{BB962C8B-B14F-4D97-AF65-F5344CB8AC3E}">
        <p14:creationId xmlns:p14="http://schemas.microsoft.com/office/powerpoint/2010/main" val="2958072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タイトルとコンテンツ2">
    <p:bg>
      <p:bgPr>
        <a:solidFill>
          <a:schemeClr val="bg1">
            <a:lumMod val="85000"/>
          </a:schemeClr>
        </a:solidFill>
        <a:effectLst/>
      </p:bgPr>
    </p:bg>
    <p:spTree>
      <p:nvGrpSpPr>
        <p:cNvPr id="1" name=""/>
        <p:cNvGrpSpPr/>
        <p:nvPr/>
      </p:nvGrpSpPr>
      <p:grpSpPr>
        <a:xfrm>
          <a:off x="0" y="0"/>
          <a:ext cx="0" cy="0"/>
          <a:chOff x="0" y="0"/>
          <a:chExt cx="0" cy="0"/>
        </a:xfrm>
      </p:grpSpPr>
      <p:pic>
        <p:nvPicPr>
          <p:cNvPr id="4" name="図 3" descr="DreamArts">
            <a:extLst>
              <a:ext uri="{FF2B5EF4-FFF2-40B4-BE49-F238E27FC236}">
                <a16:creationId xmlns:a16="http://schemas.microsoft.com/office/drawing/2014/main" id="{E3B42727-53E1-5DA9-41AE-AB224BC6CB69}"/>
              </a:ext>
            </a:extLst>
          </p:cNvPr>
          <p:cNvPicPr>
            <a:picLocks noChangeAspect="1"/>
          </p:cNvPicPr>
          <p:nvPr userDrawn="1"/>
        </p:nvPicPr>
        <p:blipFill>
          <a:blip r:embed="rId2"/>
          <a:stretch>
            <a:fillRect/>
          </a:stretch>
        </p:blipFill>
        <p:spPr>
          <a:xfrm>
            <a:off x="10505070" y="199086"/>
            <a:ext cx="1278943" cy="181410"/>
          </a:xfrm>
          <a:prstGeom prst="rect">
            <a:avLst/>
          </a:prstGeom>
        </p:spPr>
      </p:pic>
      <p:sp>
        <p:nvSpPr>
          <p:cNvPr id="5" name="正方形/長方形 4">
            <a:extLst>
              <a:ext uri="{FF2B5EF4-FFF2-40B4-BE49-F238E27FC236}">
                <a16:creationId xmlns:a16="http://schemas.microsoft.com/office/drawing/2014/main" id="{868A88B9-33ED-C429-67B7-8311FE2A36D1}"/>
              </a:ext>
            </a:extLst>
          </p:cNvPr>
          <p:cNvSpPr/>
          <p:nvPr userDrawn="1"/>
        </p:nvSpPr>
        <p:spPr>
          <a:xfrm>
            <a:off x="0" y="326194"/>
            <a:ext cx="274160" cy="97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5">
            <a:extLst>
              <a:ext uri="{FF2B5EF4-FFF2-40B4-BE49-F238E27FC236}">
                <a16:creationId xmlns:a16="http://schemas.microsoft.com/office/drawing/2014/main" id="{56EF8B03-556C-BCCE-9C1E-3DE06B6B2794}"/>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9" name="字幕 2">
            <a:extLst>
              <a:ext uri="{FF2B5EF4-FFF2-40B4-BE49-F238E27FC236}">
                <a16:creationId xmlns:a16="http://schemas.microsoft.com/office/drawing/2014/main" id="{59D59FE8-7117-E7C5-D553-073F95F49526}"/>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6" name="テキスト プレースホルダー 5">
            <a:extLst>
              <a:ext uri="{FF2B5EF4-FFF2-40B4-BE49-F238E27FC236}">
                <a16:creationId xmlns:a16="http://schemas.microsoft.com/office/drawing/2014/main" id="{6D095021-C895-6CFA-7725-2A2974DDD5C6}"/>
              </a:ext>
            </a:extLst>
          </p:cNvPr>
          <p:cNvSpPr>
            <a:spLocks noGrp="1"/>
          </p:cNvSpPr>
          <p:nvPr>
            <p:ph type="body" sz="quarter" idx="13"/>
          </p:nvPr>
        </p:nvSpPr>
        <p:spPr>
          <a:xfrm>
            <a:off x="486432" y="199086"/>
            <a:ext cx="9580562" cy="460025"/>
          </a:xfrm>
        </p:spPr>
        <p:txBody>
          <a:bodyPr/>
          <a:lstStyle>
            <a:lvl1pPr marL="0" indent="0">
              <a:buNone/>
              <a:defRPr sz="2000">
                <a:latin typeface="Noto Sans JP" panose="020B0500000000000000" pitchFamily="34" charset="-128"/>
                <a:ea typeface="Noto Sans JP" panose="020B0500000000000000" pitchFamily="34" charset="-128"/>
              </a:defRPr>
            </a:lvl1pPr>
            <a:lvl2pPr marL="274638" indent="0">
              <a:buNone/>
              <a:defRPr sz="1800">
                <a:latin typeface="Noto Sans JP" panose="020B0500000000000000" pitchFamily="34" charset="-128"/>
                <a:ea typeface="Noto Sans JP" panose="020B0500000000000000" pitchFamily="34" charset="-128"/>
              </a:defRPr>
            </a:lvl2pPr>
          </a:lstStyle>
          <a:p>
            <a:pPr lvl="0"/>
            <a:r>
              <a:rPr kumimoji="1" lang="ja-JP" altLang="en-US"/>
              <a:t>マスター テキストの書式設定</a:t>
            </a:r>
          </a:p>
        </p:txBody>
      </p:sp>
      <p:sp>
        <p:nvSpPr>
          <p:cNvPr id="2" name="四角形: 角を丸くする 1">
            <a:extLst>
              <a:ext uri="{FF2B5EF4-FFF2-40B4-BE49-F238E27FC236}">
                <a16:creationId xmlns:a16="http://schemas.microsoft.com/office/drawing/2014/main" id="{D17DF8D6-2193-91AB-8BCF-1B1999339991}"/>
              </a:ext>
            </a:extLst>
          </p:cNvPr>
          <p:cNvSpPr/>
          <p:nvPr userDrawn="1"/>
        </p:nvSpPr>
        <p:spPr>
          <a:xfrm>
            <a:off x="486432" y="742660"/>
            <a:ext cx="11196002" cy="5781966"/>
          </a:xfrm>
          <a:prstGeom prst="roundRect">
            <a:avLst>
              <a:gd name="adj" fmla="val 2456"/>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3" name="テキスト プレースホルダー 6">
            <a:extLst>
              <a:ext uri="{FF2B5EF4-FFF2-40B4-BE49-F238E27FC236}">
                <a16:creationId xmlns:a16="http://schemas.microsoft.com/office/drawing/2014/main" id="{B70FBA8F-3EE7-589A-4C02-EC5B23977733}"/>
              </a:ext>
            </a:extLst>
          </p:cNvPr>
          <p:cNvSpPr>
            <a:spLocks noGrp="1"/>
          </p:cNvSpPr>
          <p:nvPr>
            <p:ph type="body" sz="quarter" idx="10"/>
          </p:nvPr>
        </p:nvSpPr>
        <p:spPr>
          <a:xfrm>
            <a:off x="877267" y="1233488"/>
            <a:ext cx="10159926" cy="5291138"/>
          </a:xfrm>
          <a:prstGeom prst="rect">
            <a:avLst/>
          </a:prstGeom>
        </p:spPr>
        <p:txBody>
          <a:bodyPr anchor="t">
            <a:normAutofit/>
          </a:bodyPr>
          <a:lstStyle>
            <a:lvl1pPr marL="457200" indent="-457200">
              <a:lnSpc>
                <a:spcPct val="130000"/>
              </a:lnSpc>
              <a:spcBef>
                <a:spcPts val="700"/>
              </a:spcBef>
              <a:spcAft>
                <a:spcPts val="700"/>
              </a:spcAft>
              <a:buFont typeface="Arial" panose="020B0604020202020204" pitchFamily="34" charset="0"/>
              <a:buChar char="•"/>
              <a:defRPr sz="2000" b="0" i="0">
                <a:solidFill>
                  <a:schemeClr val="tx1"/>
                </a:solidFill>
                <a:latin typeface="Noto Sans JP Medium" panose="020B0500000000000000" pitchFamily="34" charset="-128"/>
                <a:ea typeface="Noto Sans JP Medium" panose="020B0500000000000000" pitchFamily="34" charset="-128"/>
              </a:defRPr>
            </a:lvl1pPr>
          </a:lstStyle>
          <a:p>
            <a:pPr marL="457200" marR="0" lvl="0" indent="-457200" algn="l" defTabSz="914400" rtl="0" eaLnBrk="1" fontAlgn="auto" latinLnBrk="0" hangingPunct="1">
              <a:lnSpc>
                <a:spcPct val="130000"/>
              </a:lnSpc>
              <a:spcBef>
                <a:spcPts val="700"/>
              </a:spcBef>
              <a:spcAft>
                <a:spcPts val="700"/>
              </a:spcAft>
              <a:buClrTx/>
              <a:buSzTx/>
              <a:tabLst/>
              <a:defRPr/>
            </a:pPr>
            <a:r>
              <a:rPr kumimoji="1" lang="ja-JP" altLang="en-US"/>
              <a:t>マスター テキストの書式設定</a:t>
            </a:r>
          </a:p>
        </p:txBody>
      </p:sp>
    </p:spTree>
    <p:extLst>
      <p:ext uri="{BB962C8B-B14F-4D97-AF65-F5344CB8AC3E}">
        <p14:creationId xmlns:p14="http://schemas.microsoft.com/office/powerpoint/2010/main" val="67265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スライド説明入り">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68A88B9-33ED-C429-67B7-8311FE2A36D1}"/>
              </a:ext>
            </a:extLst>
          </p:cNvPr>
          <p:cNvSpPr/>
          <p:nvPr userDrawn="1"/>
        </p:nvSpPr>
        <p:spPr>
          <a:xfrm>
            <a:off x="0" y="244194"/>
            <a:ext cx="274160" cy="97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5">
            <a:extLst>
              <a:ext uri="{FF2B5EF4-FFF2-40B4-BE49-F238E27FC236}">
                <a16:creationId xmlns:a16="http://schemas.microsoft.com/office/drawing/2014/main" id="{56EF8B03-556C-BCCE-9C1E-3DE06B6B2794}"/>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9" name="字幕 2">
            <a:extLst>
              <a:ext uri="{FF2B5EF4-FFF2-40B4-BE49-F238E27FC236}">
                <a16:creationId xmlns:a16="http://schemas.microsoft.com/office/drawing/2014/main" id="{59D59FE8-7117-E7C5-D553-073F95F49526}"/>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6" name="テキスト プレースホルダー 5">
            <a:extLst>
              <a:ext uri="{FF2B5EF4-FFF2-40B4-BE49-F238E27FC236}">
                <a16:creationId xmlns:a16="http://schemas.microsoft.com/office/drawing/2014/main" id="{46E5EB58-E67B-0C9D-7EBC-BF6E8D5C4C87}"/>
              </a:ext>
            </a:extLst>
          </p:cNvPr>
          <p:cNvSpPr>
            <a:spLocks noGrp="1"/>
          </p:cNvSpPr>
          <p:nvPr>
            <p:ph type="body" sz="quarter" idx="13" hasCustomPrompt="1"/>
          </p:nvPr>
        </p:nvSpPr>
        <p:spPr>
          <a:xfrm>
            <a:off x="1638300" y="1158260"/>
            <a:ext cx="8915400" cy="361505"/>
          </a:xfrm>
        </p:spPr>
        <p:txBody>
          <a:bodyPr bIns="36000">
            <a:spAutoFit/>
          </a:bodyPr>
          <a:lstStyle>
            <a:lvl1pPr marL="0" indent="0" algn="ctr">
              <a:buNone/>
              <a:defRPr sz="1800"/>
            </a:lvl1pPr>
            <a:lvl2pPr marL="274638" indent="0" algn="ctr">
              <a:buNone/>
              <a:defRPr sz="1800"/>
            </a:lvl2pPr>
            <a:lvl3pPr marL="538162" indent="0" algn="ctr">
              <a:buNone/>
              <a:defRPr sz="1800"/>
            </a:lvl3pPr>
            <a:lvl4pPr marL="801687" indent="0" algn="ctr">
              <a:buNone/>
              <a:defRPr sz="1800"/>
            </a:lvl4pPr>
            <a:lvl5pPr marL="981075" indent="0" algn="ctr">
              <a:buNone/>
              <a:defRPr sz="1800"/>
            </a:lvl5pPr>
          </a:lstStyle>
          <a:p>
            <a:pPr lvl="0"/>
            <a:r>
              <a:rPr kumimoji="1" lang="ja-JP" altLang="en-US"/>
              <a:t>スライド説明が入る</a:t>
            </a:r>
          </a:p>
        </p:txBody>
      </p:sp>
      <p:sp>
        <p:nvSpPr>
          <p:cNvPr id="8" name="タイトル 1">
            <a:extLst>
              <a:ext uri="{FF2B5EF4-FFF2-40B4-BE49-F238E27FC236}">
                <a16:creationId xmlns:a16="http://schemas.microsoft.com/office/drawing/2014/main" id="{3982AA98-3105-355E-87BF-FCCF7B04F033}"/>
              </a:ext>
            </a:extLst>
          </p:cNvPr>
          <p:cNvSpPr>
            <a:spLocks noGrp="1"/>
          </p:cNvSpPr>
          <p:nvPr>
            <p:ph type="title"/>
          </p:nvPr>
        </p:nvSpPr>
        <p:spPr>
          <a:xfrm>
            <a:off x="407988" y="0"/>
            <a:ext cx="9294812" cy="549275"/>
          </a:xfrm>
        </p:spPr>
        <p:txBody>
          <a:bodyPr/>
          <a:lstStyle>
            <a:lvl1pPr>
              <a:defRPr b="0" i="0" baseline="0">
                <a:solidFill>
                  <a:schemeClr val="accent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p>
        </p:txBody>
      </p:sp>
      <p:pic>
        <p:nvPicPr>
          <p:cNvPr id="2" name="図 1" descr="DreamArts">
            <a:extLst>
              <a:ext uri="{FF2B5EF4-FFF2-40B4-BE49-F238E27FC236}">
                <a16:creationId xmlns:a16="http://schemas.microsoft.com/office/drawing/2014/main" id="{47308B4C-7CA4-BDD1-351F-B475B0232959}"/>
              </a:ext>
            </a:extLst>
          </p:cNvPr>
          <p:cNvPicPr>
            <a:picLocks noChangeAspect="1"/>
          </p:cNvPicPr>
          <p:nvPr userDrawn="1"/>
        </p:nvPicPr>
        <p:blipFill>
          <a:blip r:embed="rId2"/>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22432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A883CB7E-584F-DD54-3B14-D1E9B7E647B0}"/>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7" name="字幕 2">
            <a:extLst>
              <a:ext uri="{FF2B5EF4-FFF2-40B4-BE49-F238E27FC236}">
                <a16:creationId xmlns:a16="http://schemas.microsoft.com/office/drawing/2014/main" id="{9F9438DE-5C29-C0D5-F274-C9DAD21CB0B5}"/>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
        <p:nvSpPr>
          <p:cNvPr id="8" name="テキスト プレースホルダー 2">
            <a:extLst>
              <a:ext uri="{FF2B5EF4-FFF2-40B4-BE49-F238E27FC236}">
                <a16:creationId xmlns:a16="http://schemas.microsoft.com/office/drawing/2014/main" id="{47724958-EF19-B2DD-9A3B-20A74ED20645}"/>
              </a:ext>
            </a:extLst>
          </p:cNvPr>
          <p:cNvSpPr>
            <a:spLocks noGrp="1"/>
          </p:cNvSpPr>
          <p:nvPr>
            <p:ph idx="1"/>
          </p:nvPr>
        </p:nvSpPr>
        <p:spPr>
          <a:xfrm>
            <a:off x="407988" y="873125"/>
            <a:ext cx="11376025" cy="5651500"/>
          </a:xfrm>
          <a:prstGeom prst="rect">
            <a:avLst/>
          </a:prstGeom>
        </p:spPr>
        <p:txBody>
          <a:bodyPr vert="horz" lIns="0" tIns="0" rIns="0" bIns="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正方形/長方形 2">
            <a:extLst>
              <a:ext uri="{FF2B5EF4-FFF2-40B4-BE49-F238E27FC236}">
                <a16:creationId xmlns:a16="http://schemas.microsoft.com/office/drawing/2014/main" id="{D1E41095-B4F2-278A-9DBB-1097F1F8A22C}"/>
              </a:ext>
            </a:extLst>
          </p:cNvPr>
          <p:cNvSpPr/>
          <p:nvPr userDrawn="1"/>
        </p:nvSpPr>
        <p:spPr>
          <a:xfrm>
            <a:off x="0" y="244194"/>
            <a:ext cx="274160" cy="97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a:extLst>
              <a:ext uri="{FF2B5EF4-FFF2-40B4-BE49-F238E27FC236}">
                <a16:creationId xmlns:a16="http://schemas.microsoft.com/office/drawing/2014/main" id="{0115D4C8-583B-E572-BBC5-9B532B143005}"/>
              </a:ext>
            </a:extLst>
          </p:cNvPr>
          <p:cNvSpPr>
            <a:spLocks noGrp="1"/>
          </p:cNvSpPr>
          <p:nvPr>
            <p:ph type="title"/>
          </p:nvPr>
        </p:nvSpPr>
        <p:spPr>
          <a:xfrm>
            <a:off x="407988" y="0"/>
            <a:ext cx="9294812" cy="549275"/>
          </a:xfrm>
        </p:spPr>
        <p:txBody>
          <a:bodyPr/>
          <a:lstStyle>
            <a:lvl1pPr>
              <a:defRPr b="0" i="0" baseline="0">
                <a:solidFill>
                  <a:schemeClr val="accent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p>
        </p:txBody>
      </p:sp>
      <p:pic>
        <p:nvPicPr>
          <p:cNvPr id="2" name="図 1" descr="DreamArts">
            <a:extLst>
              <a:ext uri="{FF2B5EF4-FFF2-40B4-BE49-F238E27FC236}">
                <a16:creationId xmlns:a16="http://schemas.microsoft.com/office/drawing/2014/main" id="{949EAF89-BD80-5484-6251-059FD20AF59D}"/>
              </a:ext>
            </a:extLst>
          </p:cNvPr>
          <p:cNvPicPr>
            <a:picLocks noChangeAspect="1"/>
          </p:cNvPicPr>
          <p:nvPr userDrawn="1"/>
        </p:nvPicPr>
        <p:blipFill>
          <a:blip r:embed="rId2"/>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170859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フッターあり）">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4EA1FA1F-76A3-3D5B-E7E7-B5AC91A21695}"/>
              </a:ext>
            </a:extLst>
          </p:cNvPr>
          <p:cNvSpPr>
            <a:spLocks noGrp="1"/>
          </p:cNvSpPr>
          <p:nvPr>
            <p:ph type="sldNum" sz="quarter" idx="12"/>
          </p:nvPr>
        </p:nvSpPr>
        <p:spPr>
          <a:xfrm>
            <a:off x="11648364" y="6602930"/>
            <a:ext cx="458931" cy="202130"/>
          </a:xfrm>
          <a:prstGeom prst="rect">
            <a:avLst/>
          </a:prstGeom>
        </p:spPr>
        <p:txBody>
          <a:bodyPr tIns="0" bIns="0" anchor="ctr"/>
          <a:lstStyle>
            <a:lvl1pPr algn="r">
              <a:defRPr sz="1200" b="0" i="0">
                <a:solidFill>
                  <a:schemeClr val="bg1">
                    <a:lumMod val="65000"/>
                  </a:schemeClr>
                </a:solidFill>
                <a:latin typeface="Noto Sans JP" panose="020B0500000000000000" pitchFamily="34" charset="-128"/>
                <a:ea typeface="Noto Sans JP" panose="020B0500000000000000" pitchFamily="34" charset="-128"/>
              </a:defRPr>
            </a:lvl1pPr>
          </a:lstStyle>
          <a:p>
            <a:fld id="{550456A6-8B9A-BD43-AC8E-7A614300E826}" type="slidenum">
              <a:rPr lang="ja-JP" altLang="en-US" smtClean="0"/>
              <a:pPr/>
              <a:t>‹#›</a:t>
            </a:fld>
            <a:endParaRPr lang="ja-JP" altLang="en-US"/>
          </a:p>
        </p:txBody>
      </p:sp>
      <p:sp>
        <p:nvSpPr>
          <p:cNvPr id="3" name="字幕 2">
            <a:extLst>
              <a:ext uri="{FF2B5EF4-FFF2-40B4-BE49-F238E27FC236}">
                <a16:creationId xmlns:a16="http://schemas.microsoft.com/office/drawing/2014/main" id="{B4F4CBA7-A92E-F0C9-81AB-9AE475926659}"/>
              </a:ext>
            </a:extLst>
          </p:cNvPr>
          <p:cNvSpPr txBox="1">
            <a:spLocks/>
          </p:cNvSpPr>
          <p:nvPr userDrawn="1"/>
        </p:nvSpPr>
        <p:spPr>
          <a:xfrm>
            <a:off x="10066994"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spTree>
    <p:extLst>
      <p:ext uri="{BB962C8B-B14F-4D97-AF65-F5344CB8AC3E}">
        <p14:creationId xmlns:p14="http://schemas.microsoft.com/office/powerpoint/2010/main" val="59470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_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2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02">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5FB030-8087-C8F7-3CC9-AC81EB8F60A6}"/>
              </a:ext>
            </a:extLst>
          </p:cNvPr>
          <p:cNvSpPr/>
          <p:nvPr userDrawn="1"/>
        </p:nvSpPr>
        <p:spPr>
          <a:xfrm>
            <a:off x="0" y="6260951"/>
            <a:ext cx="3010829" cy="59704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3201513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表紙_01">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4D3A20C-AD11-FCC4-8BFD-FA50604DDF68}"/>
              </a:ext>
            </a:extLst>
          </p:cNvPr>
          <p:cNvSpPr/>
          <p:nvPr userDrawn="1"/>
        </p:nvSpPr>
        <p:spPr>
          <a:xfrm>
            <a:off x="0" y="6366933"/>
            <a:ext cx="3002844" cy="491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5" name="グラフィックス 4">
            <a:extLst>
              <a:ext uri="{FF2B5EF4-FFF2-40B4-BE49-F238E27FC236}">
                <a16:creationId xmlns:a16="http://schemas.microsoft.com/office/drawing/2014/main" id="{9389B34A-EEDA-3004-5500-21882A76D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06" y="-2339"/>
            <a:ext cx="12197205" cy="6860928"/>
          </a:xfrm>
          <a:prstGeom prst="rect">
            <a:avLst/>
          </a:prstGeom>
        </p:spPr>
      </p:pic>
      <p:sp>
        <p:nvSpPr>
          <p:cNvPr id="2" name="タイトル 1">
            <a:extLst>
              <a:ext uri="{FF2B5EF4-FFF2-40B4-BE49-F238E27FC236}">
                <a16:creationId xmlns:a16="http://schemas.microsoft.com/office/drawing/2014/main" id="{727B2A1F-E1BA-14C5-1700-72AE8369AEBF}"/>
              </a:ext>
            </a:extLst>
          </p:cNvPr>
          <p:cNvSpPr>
            <a:spLocks noGrp="1"/>
          </p:cNvSpPr>
          <p:nvPr>
            <p:ph type="ctrTitle" hasCustomPrompt="1"/>
          </p:nvPr>
        </p:nvSpPr>
        <p:spPr>
          <a:xfrm>
            <a:off x="654753" y="1845935"/>
            <a:ext cx="10985800" cy="1446550"/>
          </a:xfrm>
        </p:spPr>
        <p:txBody>
          <a:bodyPr wrap="square" anchor="t">
            <a:spAutoFit/>
          </a:bodyPr>
          <a:lstStyle>
            <a:lvl1pPr algn="l">
              <a:lnSpc>
                <a:spcPct val="100000"/>
              </a:lnSpc>
              <a:defRPr sz="44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710786" y="3698760"/>
            <a:ext cx="3000375" cy="323850"/>
          </a:xfrm>
          <a:prstGeom prst="rect">
            <a:avLst/>
          </a:prstGeom>
        </p:spPr>
        <p:txBody>
          <a:bodyPr anchor="ctr">
            <a:noAutofit/>
          </a:bodyPr>
          <a:lstStyle>
            <a:lvl1pPr marL="0" indent="0">
              <a:buNone/>
              <a:defRPr sz="1600" b="0">
                <a:solidFill>
                  <a:schemeClr val="tx1"/>
                </a:solidFill>
              </a:defRPr>
            </a:lvl1pPr>
          </a:lstStyle>
          <a:p>
            <a:pPr lvl="0"/>
            <a:r>
              <a:rPr kumimoji="1" lang="ja-JP" altLang="en-US"/>
              <a:t>株式会社ドリーム・アーツ</a:t>
            </a:r>
          </a:p>
        </p:txBody>
      </p:sp>
      <p:sp>
        <p:nvSpPr>
          <p:cNvPr id="8" name="テキスト プレースホルダー 6">
            <a:extLst>
              <a:ext uri="{FF2B5EF4-FFF2-40B4-BE49-F238E27FC236}">
                <a16:creationId xmlns:a16="http://schemas.microsoft.com/office/drawing/2014/main" id="{FB45ED83-02DA-C335-A760-72357713D657}"/>
              </a:ext>
            </a:extLst>
          </p:cNvPr>
          <p:cNvSpPr>
            <a:spLocks noGrp="1"/>
          </p:cNvSpPr>
          <p:nvPr>
            <p:ph type="body" sz="quarter" idx="11" hasCustomPrompt="1"/>
          </p:nvPr>
        </p:nvSpPr>
        <p:spPr>
          <a:xfrm>
            <a:off x="721800" y="4001573"/>
            <a:ext cx="3000375" cy="323850"/>
          </a:xfrm>
          <a:prstGeom prst="rect">
            <a:avLst/>
          </a:prstGeom>
        </p:spPr>
        <p:txBody>
          <a:bodyPr anchor="ctr">
            <a:noAutofit/>
          </a:bodyPr>
          <a:lstStyle>
            <a:lvl1pPr marL="0" indent="0">
              <a:buNone/>
              <a:defRPr sz="1100">
                <a:solidFill>
                  <a:schemeClr val="tx1"/>
                </a:solidFill>
              </a:defRPr>
            </a:lvl1pPr>
          </a:lstStyle>
          <a:p>
            <a:pPr lvl="0"/>
            <a:r>
              <a:rPr kumimoji="1" lang="en-US" altLang="ja-JP"/>
              <a:t>202X</a:t>
            </a:r>
            <a:r>
              <a:rPr kumimoji="1" lang="ja-JP" altLang="en-US"/>
              <a:t>年</a:t>
            </a:r>
            <a:r>
              <a:rPr kumimoji="1" lang="en-US" altLang="ja-JP"/>
              <a:t>XX</a:t>
            </a:r>
            <a:r>
              <a:rPr kumimoji="1" lang="ja-JP" altLang="en-US"/>
              <a:t>月</a:t>
            </a:r>
            <a:r>
              <a:rPr kumimoji="1" lang="en-US" altLang="ja-JP"/>
              <a:t>XX</a:t>
            </a:r>
            <a:r>
              <a:rPr kumimoji="1" lang="ja-JP" altLang="en-US"/>
              <a:t>日</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697521" y="1438079"/>
            <a:ext cx="9144000" cy="323850"/>
          </a:xfrm>
          <a:prstGeom prst="rect">
            <a:avLst/>
          </a:prstGeom>
        </p:spPr>
        <p:txBody>
          <a:bodyPr anchor="ctr">
            <a:noAutofit/>
          </a:bodyPr>
          <a:lstStyle>
            <a:lvl1pPr marL="0" indent="0">
              <a:buNone/>
              <a:defRPr sz="1800" b="0">
                <a:solidFill>
                  <a:schemeClr val="tx1"/>
                </a:solidFill>
              </a:defRPr>
            </a:lvl1pPr>
          </a:lstStyle>
          <a:p>
            <a:pPr lvl="0"/>
            <a:r>
              <a:rPr kumimoji="1" lang="ja-JP" altLang="en-US"/>
              <a:t>株式会社○ ○ ○ ○ ○ ○ ○</a:t>
            </a:r>
            <a:r>
              <a:rPr kumimoji="1" lang="en-US" altLang="ja-JP"/>
              <a:t> </a:t>
            </a:r>
            <a:r>
              <a:rPr kumimoji="1" lang="ja-JP" altLang="en-US"/>
              <a:t>御中</a:t>
            </a:r>
          </a:p>
        </p:txBody>
      </p:sp>
      <p:sp>
        <p:nvSpPr>
          <p:cNvPr id="3" name="字幕 2">
            <a:extLst>
              <a:ext uri="{FF2B5EF4-FFF2-40B4-BE49-F238E27FC236}">
                <a16:creationId xmlns:a16="http://schemas.microsoft.com/office/drawing/2014/main" id="{EACE9181-422F-2E05-2F7F-BD0AED7A59BC}"/>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75000"/>
                  </a:schemeClr>
                </a:solidFill>
              </a:rPr>
              <a:t>©DreamArts Corporation. </a:t>
            </a:r>
          </a:p>
        </p:txBody>
      </p:sp>
      <p:pic>
        <p:nvPicPr>
          <p:cNvPr id="4" name="図 3" descr="DreamArts">
            <a:extLst>
              <a:ext uri="{FF2B5EF4-FFF2-40B4-BE49-F238E27FC236}">
                <a16:creationId xmlns:a16="http://schemas.microsoft.com/office/drawing/2014/main" id="{FBDB25FF-9216-BA4A-82EC-0B2E4BD99A42}"/>
              </a:ext>
            </a:extLst>
          </p:cNvPr>
          <p:cNvPicPr>
            <a:picLocks noChangeAspect="1"/>
          </p:cNvPicPr>
          <p:nvPr userDrawn="1"/>
        </p:nvPicPr>
        <p:blipFill>
          <a:blip r:embed="rId4"/>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248242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表紙_02">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1300830-FACB-4BDC-CAE5-0D9445A51FAA}"/>
              </a:ext>
            </a:extLst>
          </p:cNvPr>
          <p:cNvSpPr/>
          <p:nvPr userDrawn="1"/>
        </p:nvSpPr>
        <p:spPr>
          <a:xfrm>
            <a:off x="0" y="6366933"/>
            <a:ext cx="3002844" cy="491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12" name="グラフィックス 11">
            <a:extLst>
              <a:ext uri="{FF2B5EF4-FFF2-40B4-BE49-F238E27FC236}">
                <a16:creationId xmlns:a16="http://schemas.microsoft.com/office/drawing/2014/main" id="{6E8CCEDE-6F03-C1DF-7B29-3BBC71411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テキスト プレースホルダー 6">
            <a:extLst>
              <a:ext uri="{FF2B5EF4-FFF2-40B4-BE49-F238E27FC236}">
                <a16:creationId xmlns:a16="http://schemas.microsoft.com/office/drawing/2014/main" id="{EF8BAD0B-10DF-9D76-0307-007E2197A42D}"/>
              </a:ext>
            </a:extLst>
          </p:cNvPr>
          <p:cNvSpPr>
            <a:spLocks noGrp="1"/>
          </p:cNvSpPr>
          <p:nvPr>
            <p:ph type="body" sz="quarter" idx="10" hasCustomPrompt="1"/>
          </p:nvPr>
        </p:nvSpPr>
        <p:spPr>
          <a:xfrm>
            <a:off x="710786" y="3698760"/>
            <a:ext cx="3000375" cy="323850"/>
          </a:xfrm>
          <a:prstGeom prst="rect">
            <a:avLst/>
          </a:prstGeom>
        </p:spPr>
        <p:txBody>
          <a:bodyPr anchor="ctr">
            <a:noAutofit/>
          </a:bodyPr>
          <a:lstStyle>
            <a:lvl1pPr marL="0" indent="0">
              <a:buNone/>
              <a:defRPr sz="1600" b="0">
                <a:solidFill>
                  <a:schemeClr val="tx1"/>
                </a:solidFill>
              </a:defRPr>
            </a:lvl1pPr>
          </a:lstStyle>
          <a:p>
            <a:pPr lvl="0"/>
            <a:r>
              <a:rPr kumimoji="1" lang="ja-JP" altLang="en-US"/>
              <a:t>株式会社ドリーム・アーツ</a:t>
            </a:r>
          </a:p>
        </p:txBody>
      </p:sp>
      <p:sp>
        <p:nvSpPr>
          <p:cNvPr id="8" name="テキスト プレースホルダー 6">
            <a:extLst>
              <a:ext uri="{FF2B5EF4-FFF2-40B4-BE49-F238E27FC236}">
                <a16:creationId xmlns:a16="http://schemas.microsoft.com/office/drawing/2014/main" id="{FB45ED83-02DA-C335-A760-72357713D657}"/>
              </a:ext>
            </a:extLst>
          </p:cNvPr>
          <p:cNvSpPr>
            <a:spLocks noGrp="1"/>
          </p:cNvSpPr>
          <p:nvPr>
            <p:ph type="body" sz="quarter" idx="11" hasCustomPrompt="1"/>
          </p:nvPr>
        </p:nvSpPr>
        <p:spPr>
          <a:xfrm>
            <a:off x="721800" y="4001573"/>
            <a:ext cx="3000375" cy="323850"/>
          </a:xfrm>
          <a:prstGeom prst="rect">
            <a:avLst/>
          </a:prstGeom>
        </p:spPr>
        <p:txBody>
          <a:bodyPr anchor="ctr">
            <a:noAutofit/>
          </a:bodyPr>
          <a:lstStyle>
            <a:lvl1pPr marL="0" indent="0">
              <a:buNone/>
              <a:defRPr sz="1100">
                <a:solidFill>
                  <a:schemeClr val="tx1"/>
                </a:solidFill>
              </a:defRPr>
            </a:lvl1pPr>
          </a:lstStyle>
          <a:p>
            <a:pPr lvl="0"/>
            <a:r>
              <a:rPr kumimoji="1" lang="en-US" altLang="ja-JP"/>
              <a:t>202X</a:t>
            </a:r>
            <a:r>
              <a:rPr kumimoji="1" lang="ja-JP" altLang="en-US"/>
              <a:t>年</a:t>
            </a:r>
            <a:r>
              <a:rPr kumimoji="1" lang="en-US" altLang="ja-JP"/>
              <a:t>XX</a:t>
            </a:r>
            <a:r>
              <a:rPr kumimoji="1" lang="ja-JP" altLang="en-US"/>
              <a:t>月</a:t>
            </a:r>
            <a:r>
              <a:rPr kumimoji="1" lang="en-US" altLang="ja-JP"/>
              <a:t>XX</a:t>
            </a:r>
            <a:r>
              <a:rPr kumimoji="1" lang="ja-JP" altLang="en-US"/>
              <a:t>日</a:t>
            </a:r>
          </a:p>
        </p:txBody>
      </p:sp>
      <p:sp>
        <p:nvSpPr>
          <p:cNvPr id="11" name="テキスト プレースホルダー 6">
            <a:extLst>
              <a:ext uri="{FF2B5EF4-FFF2-40B4-BE49-F238E27FC236}">
                <a16:creationId xmlns:a16="http://schemas.microsoft.com/office/drawing/2014/main" id="{2DCDB173-99BF-303B-D51E-23F62755D71B}"/>
              </a:ext>
            </a:extLst>
          </p:cNvPr>
          <p:cNvSpPr>
            <a:spLocks noGrp="1"/>
          </p:cNvSpPr>
          <p:nvPr>
            <p:ph type="body" sz="quarter" idx="12" hasCustomPrompt="1"/>
          </p:nvPr>
        </p:nvSpPr>
        <p:spPr>
          <a:xfrm>
            <a:off x="697521" y="1438079"/>
            <a:ext cx="9144000" cy="323850"/>
          </a:xfrm>
          <a:prstGeom prst="rect">
            <a:avLst/>
          </a:prstGeom>
        </p:spPr>
        <p:txBody>
          <a:bodyPr anchor="ctr">
            <a:noAutofit/>
          </a:bodyPr>
          <a:lstStyle>
            <a:lvl1pPr marL="0" indent="0">
              <a:buNone/>
              <a:defRPr sz="1800" b="0">
                <a:solidFill>
                  <a:schemeClr val="tx1"/>
                </a:solidFill>
              </a:defRPr>
            </a:lvl1pPr>
          </a:lstStyle>
          <a:p>
            <a:pPr lvl="0"/>
            <a:r>
              <a:rPr kumimoji="1" lang="ja-JP" altLang="en-US"/>
              <a:t>株式会社○ ○ ○ ○ ○ ○ ○</a:t>
            </a:r>
            <a:r>
              <a:rPr kumimoji="1" lang="en-US" altLang="ja-JP"/>
              <a:t> </a:t>
            </a:r>
            <a:r>
              <a:rPr kumimoji="1" lang="ja-JP" altLang="en-US"/>
              <a:t>御中</a:t>
            </a:r>
          </a:p>
        </p:txBody>
      </p:sp>
      <p:sp>
        <p:nvSpPr>
          <p:cNvPr id="5" name="タイトル 1">
            <a:extLst>
              <a:ext uri="{FF2B5EF4-FFF2-40B4-BE49-F238E27FC236}">
                <a16:creationId xmlns:a16="http://schemas.microsoft.com/office/drawing/2014/main" id="{A3C44E27-6844-12F6-FA87-17383F510F30}"/>
              </a:ext>
            </a:extLst>
          </p:cNvPr>
          <p:cNvSpPr>
            <a:spLocks noGrp="1"/>
          </p:cNvSpPr>
          <p:nvPr>
            <p:ph type="ctrTitle" hasCustomPrompt="1"/>
          </p:nvPr>
        </p:nvSpPr>
        <p:spPr>
          <a:xfrm>
            <a:off x="654753" y="1845935"/>
            <a:ext cx="10985800" cy="1446550"/>
          </a:xfrm>
        </p:spPr>
        <p:txBody>
          <a:bodyPr wrap="square" anchor="t">
            <a:spAutoFit/>
          </a:bodyPr>
          <a:lstStyle>
            <a:lvl1pPr algn="l">
              <a:lnSpc>
                <a:spcPct val="100000"/>
              </a:lnSpc>
              <a:defRPr sz="4400" b="0" i="0" baseline="0">
                <a:solidFill>
                  <a:schemeClr val="tx1"/>
                </a:solidFill>
                <a:latin typeface="Noto Sans JP" panose="020B0500000000000000" pitchFamily="34" charset="-128"/>
                <a:ea typeface="Noto Sans JP" panose="020B0500000000000000" pitchFamily="34" charset="-128"/>
              </a:defRPr>
            </a:lvl1pPr>
          </a:lstStyle>
          <a:p>
            <a:r>
              <a:rPr kumimoji="1" lang="ja-JP" altLang="en-US"/>
              <a:t>マスター タイトルの書式設定</a:t>
            </a:r>
            <a:br>
              <a:rPr kumimoji="1" lang="en-US" altLang="ja-JP"/>
            </a:br>
            <a:r>
              <a:rPr kumimoji="1" lang="ja-JP" altLang="en-US"/>
              <a:t>マスター</a:t>
            </a:r>
            <a:r>
              <a:rPr kumimoji="1" lang="en-US" altLang="ja-JP"/>
              <a:t> </a:t>
            </a:r>
            <a:r>
              <a:rPr kumimoji="1" lang="ja-JP" altLang="en-US"/>
              <a:t>タイトルの書式設定</a:t>
            </a:r>
          </a:p>
        </p:txBody>
      </p:sp>
      <p:sp>
        <p:nvSpPr>
          <p:cNvPr id="3" name="字幕 2">
            <a:extLst>
              <a:ext uri="{FF2B5EF4-FFF2-40B4-BE49-F238E27FC236}">
                <a16:creationId xmlns:a16="http://schemas.microsoft.com/office/drawing/2014/main" id="{A0FB7DC5-2C45-0739-9586-36BECDDE390A}"/>
              </a:ext>
            </a:extLst>
          </p:cNvPr>
          <p:cNvSpPr txBox="1">
            <a:spLocks/>
          </p:cNvSpPr>
          <p:nvPr userDrawn="1"/>
        </p:nvSpPr>
        <p:spPr>
          <a:xfrm>
            <a:off x="10576560" y="6631806"/>
            <a:ext cx="1615440" cy="196013"/>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baseline="0">
                <a:solidFill>
                  <a:schemeClr val="tx1"/>
                </a:solidFill>
                <a:latin typeface="Noto Sans JP" panose="020B0500000000000000" pitchFamily="34" charset="-128"/>
                <a:ea typeface="Noto Sans JP" panose="020B0500000000000000" pitchFamily="34"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 altLang="ja-JP" sz="1000">
                <a:solidFill>
                  <a:schemeClr val="bg1">
                    <a:lumMod val="50000"/>
                  </a:schemeClr>
                </a:solidFill>
              </a:rPr>
              <a:t>©DreamArts Corporation. </a:t>
            </a:r>
          </a:p>
        </p:txBody>
      </p:sp>
      <p:pic>
        <p:nvPicPr>
          <p:cNvPr id="4" name="図 3" descr="DreamArts">
            <a:extLst>
              <a:ext uri="{FF2B5EF4-FFF2-40B4-BE49-F238E27FC236}">
                <a16:creationId xmlns:a16="http://schemas.microsoft.com/office/drawing/2014/main" id="{4DD0BD18-38BD-71DE-3F5B-88CC65C61556}"/>
              </a:ext>
            </a:extLst>
          </p:cNvPr>
          <p:cNvPicPr>
            <a:picLocks noChangeAspect="1"/>
          </p:cNvPicPr>
          <p:nvPr userDrawn="1"/>
        </p:nvPicPr>
        <p:blipFill>
          <a:blip r:embed="rId4"/>
          <a:stretch>
            <a:fillRect/>
          </a:stretch>
        </p:blipFill>
        <p:spPr>
          <a:xfrm>
            <a:off x="10304585" y="279275"/>
            <a:ext cx="1617414" cy="229419"/>
          </a:xfrm>
          <a:prstGeom prst="rect">
            <a:avLst/>
          </a:prstGeom>
        </p:spPr>
      </p:pic>
    </p:spTree>
    <p:extLst>
      <p:ext uri="{BB962C8B-B14F-4D97-AF65-F5344CB8AC3E}">
        <p14:creationId xmlns:p14="http://schemas.microsoft.com/office/powerpoint/2010/main" val="135428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CCF1DFF-75D2-2FCA-9DC1-9C5459C2CDDD}"/>
              </a:ext>
            </a:extLst>
          </p:cNvPr>
          <p:cNvSpPr>
            <a:spLocks noGrp="1"/>
          </p:cNvSpPr>
          <p:nvPr>
            <p:ph type="title"/>
          </p:nvPr>
        </p:nvSpPr>
        <p:spPr>
          <a:xfrm>
            <a:off x="407989" y="0"/>
            <a:ext cx="9452004" cy="549275"/>
          </a:xfrm>
          <a:prstGeom prst="rect">
            <a:avLst/>
          </a:prstGeom>
        </p:spPr>
        <p:txBody>
          <a:bodyPr vert="horz" lIns="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66BB84-205D-4F64-1524-300CD245F9A3}"/>
              </a:ext>
            </a:extLst>
          </p:cNvPr>
          <p:cNvSpPr>
            <a:spLocks noGrp="1"/>
          </p:cNvSpPr>
          <p:nvPr>
            <p:ph type="body" idx="1"/>
          </p:nvPr>
        </p:nvSpPr>
        <p:spPr>
          <a:xfrm>
            <a:off x="407988" y="873125"/>
            <a:ext cx="11376025" cy="5651500"/>
          </a:xfrm>
          <a:prstGeom prst="rect">
            <a:avLst/>
          </a:prstGeom>
        </p:spPr>
        <p:txBody>
          <a:bodyPr vert="horz" lIns="0" tIns="0" rIns="0" bIns="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838482713"/>
      </p:ext>
    </p:extLst>
  </p:cSld>
  <p:clrMap bg1="lt1" tx1="dk1" bg2="lt2" tx2="dk2" accent1="accent1" accent2="accent2" accent3="accent3" accent4="accent4" accent5="accent5" accent6="accent6" hlink="hlink" folHlink="folHlink"/>
  <p:sldLayoutIdLst>
    <p:sldLayoutId id="2147483659" r:id="rId1"/>
    <p:sldLayoutId id="2147483681" r:id="rId2"/>
    <p:sldLayoutId id="2147483679" r:id="rId3"/>
    <p:sldLayoutId id="2147483650" r:id="rId4"/>
    <p:sldLayoutId id="2147483656" r:id="rId5"/>
    <p:sldLayoutId id="2147483672" r:id="rId6"/>
    <p:sldLayoutId id="2147483678" r:id="rId7"/>
    <p:sldLayoutId id="2147483657" r:id="rId8"/>
    <p:sldLayoutId id="2147483661" r:id="rId9"/>
    <p:sldLayoutId id="2147483662" r:id="rId10"/>
    <p:sldLayoutId id="2147483663" r:id="rId11"/>
    <p:sldLayoutId id="2147483664" r:id="rId12"/>
    <p:sldLayoutId id="2147483665" r:id="rId13"/>
    <p:sldLayoutId id="2147483674" r:id="rId14"/>
    <p:sldLayoutId id="2147483675" r:id="rId15"/>
    <p:sldLayoutId id="2147483676" r:id="rId16"/>
    <p:sldLayoutId id="2147483677" r:id="rId17"/>
    <p:sldLayoutId id="2147483666" r:id="rId18"/>
    <p:sldLayoutId id="2147483667" r:id="rId19"/>
    <p:sldLayoutId id="2147483680" r:id="rId20"/>
    <p:sldLayoutId id="2147483671" r:id="rId21"/>
    <p:sldLayoutId id="2147483668" r:id="rId22"/>
    <p:sldLayoutId id="2147483669" r:id="rId23"/>
    <p:sldLayoutId id="2147483683" r:id="rId24"/>
  </p:sldLayoutIdLst>
  <p:hf hdr="0" ftr="0" dt="0"/>
  <p:txStyles>
    <p:titleStyle>
      <a:lvl1pPr algn="l" defTabSz="914400" rtl="0" eaLnBrk="1" latinLnBrk="0" hangingPunct="1">
        <a:lnSpc>
          <a:spcPct val="130000"/>
        </a:lnSpc>
        <a:spcBef>
          <a:spcPct val="0"/>
        </a:spcBef>
        <a:buNone/>
        <a:defRPr kumimoji="1" sz="1600" kern="1200" baseline="0">
          <a:solidFill>
            <a:schemeClr val="tx1"/>
          </a:solidFill>
          <a:latin typeface="Noto Sans JP" panose="020B0500000000000000" pitchFamily="34" charset="-128"/>
          <a:ea typeface="Noto Sans JP" panose="020B0500000000000000" pitchFamily="34" charset="-128"/>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kumimoji="1" sz="2800" kern="1200" baseline="0">
          <a:solidFill>
            <a:schemeClr val="tx1"/>
          </a:solidFill>
          <a:latin typeface="Noto Sans JP" panose="020B0500000000000000" pitchFamily="34" charset="-128"/>
          <a:ea typeface="Noto Sans JP" panose="020B0500000000000000" pitchFamily="34" charset="-128"/>
          <a:cs typeface="+mn-cs"/>
        </a:defRPr>
      </a:lvl1pPr>
      <a:lvl2pPr marL="490538" indent="-215900" algn="l" defTabSz="914400" rtl="0" eaLnBrk="1" latinLnBrk="0" hangingPunct="1">
        <a:lnSpc>
          <a:spcPct val="130000"/>
        </a:lnSpc>
        <a:spcBef>
          <a:spcPts val="500"/>
        </a:spcBef>
        <a:buFont typeface="Arial" panose="020B0604020202020204" pitchFamily="34" charset="0"/>
        <a:buChar char="•"/>
        <a:tabLst/>
        <a:defRPr kumimoji="1" sz="2400" kern="1200" baseline="0">
          <a:solidFill>
            <a:schemeClr val="tx1"/>
          </a:solidFill>
          <a:latin typeface="Noto Sans JP" panose="020B0500000000000000" pitchFamily="34" charset="-128"/>
          <a:ea typeface="Noto Sans JP" panose="020B0500000000000000" pitchFamily="34" charset="-128"/>
          <a:cs typeface="+mn-cs"/>
        </a:defRPr>
      </a:lvl2pPr>
      <a:lvl3pPr marL="717550" indent="-179388" algn="l" defTabSz="914400" rtl="0" eaLnBrk="1" latinLnBrk="0" hangingPunct="1">
        <a:lnSpc>
          <a:spcPct val="130000"/>
        </a:lnSpc>
        <a:spcBef>
          <a:spcPts val="500"/>
        </a:spcBef>
        <a:buFont typeface="Arial" panose="020B0604020202020204" pitchFamily="34" charset="0"/>
        <a:buChar char="•"/>
        <a:tabLst/>
        <a:defRPr kumimoji="1" sz="2000" kern="1200" baseline="0">
          <a:solidFill>
            <a:schemeClr val="tx1"/>
          </a:solidFill>
          <a:latin typeface="Noto Sans JP" panose="020B0500000000000000" pitchFamily="34" charset="-128"/>
          <a:ea typeface="Noto Sans JP" panose="020B0500000000000000" pitchFamily="34" charset="-128"/>
          <a:cs typeface="+mn-cs"/>
        </a:defRPr>
      </a:lvl3pPr>
      <a:lvl4pPr marL="981075" indent="-179388" algn="l" defTabSz="914400" rtl="0" eaLnBrk="1" latinLnBrk="0" hangingPunct="1">
        <a:lnSpc>
          <a:spcPct val="130000"/>
        </a:lnSpc>
        <a:spcBef>
          <a:spcPts val="500"/>
        </a:spcBef>
        <a:buFont typeface="Arial" panose="020B0604020202020204" pitchFamily="34" charset="0"/>
        <a:buChar char="•"/>
        <a:tabLst/>
        <a:defRPr kumimoji="1" sz="1800" kern="1200" baseline="0">
          <a:solidFill>
            <a:schemeClr val="tx1"/>
          </a:solidFill>
          <a:latin typeface="Noto Sans JP" panose="020B0500000000000000" pitchFamily="34" charset="-128"/>
          <a:ea typeface="Noto Sans JP" panose="020B0500000000000000" pitchFamily="34" charset="-128"/>
          <a:cs typeface="+mn-cs"/>
        </a:defRPr>
      </a:lvl4pPr>
      <a:lvl5pPr marL="1162050" indent="-180975" algn="l" defTabSz="914400" rtl="0" eaLnBrk="1" latinLnBrk="0" hangingPunct="1">
        <a:lnSpc>
          <a:spcPct val="130000"/>
        </a:lnSpc>
        <a:spcBef>
          <a:spcPts val="500"/>
        </a:spcBef>
        <a:buFont typeface="Arial" panose="020B0604020202020204" pitchFamily="34" charset="0"/>
        <a:buChar char="•"/>
        <a:tabLst/>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pos="3840" userDrawn="1">
          <p15:clr>
            <a:srgbClr val="F26B43"/>
          </p15:clr>
        </p15:guide>
        <p15:guide id="3" userDrawn="1">
          <p15:clr>
            <a:srgbClr val="F26B43"/>
          </p15:clr>
        </p15:guide>
        <p15:guide id="5" pos="257" userDrawn="1">
          <p15:clr>
            <a:srgbClr val="F26B43"/>
          </p15:clr>
        </p15:guide>
        <p15:guide id="6" pos="7423" userDrawn="1">
          <p15:clr>
            <a:srgbClr val="F26B43"/>
          </p15:clr>
        </p15:guide>
        <p15:guide id="7" orient="horz" pos="4110" userDrawn="1">
          <p15:clr>
            <a:srgbClr val="F26B43"/>
          </p15:clr>
        </p15:guide>
        <p15:guide id="8"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4.png"/><Relationship Id="rId11" Type="http://schemas.microsoft.com/office/2007/relationships/hdphoto" Target="../media/hdphoto2.wdp"/><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sv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15C48F-7EEC-867F-37DD-9A97B9C22911}"/>
              </a:ext>
            </a:extLst>
          </p:cNvPr>
          <p:cNvSpPr>
            <a:spLocks noGrp="1"/>
          </p:cNvSpPr>
          <p:nvPr>
            <p:ph type="ctrTitle"/>
          </p:nvPr>
        </p:nvSpPr>
        <p:spPr>
          <a:xfrm>
            <a:off x="1045853" y="2572135"/>
            <a:ext cx="9144000" cy="1015663"/>
          </a:xfrm>
        </p:spPr>
        <p:txBody>
          <a:bodyPr/>
          <a:lstStyle/>
          <a:p>
            <a:r>
              <a:rPr kumimoji="1" lang="en-US" altLang="ja-JP" sz="6000" dirty="0" err="1">
                <a:latin typeface="Noto Sans JP Medium" panose="020B0600000000000000" pitchFamily="34" charset="-128"/>
                <a:ea typeface="Noto Sans JP Medium" panose="020B0600000000000000" pitchFamily="34" charset="-128"/>
              </a:rPr>
              <a:t>SmartDB</a:t>
            </a:r>
            <a:r>
              <a:rPr kumimoji="1" lang="ja-JP" altLang="en-US" sz="6000" dirty="0">
                <a:latin typeface="Noto Sans JP Medium" panose="020B0600000000000000" pitchFamily="34" charset="-128"/>
                <a:ea typeface="Noto Sans JP Medium" panose="020B0600000000000000" pitchFamily="34" charset="-128"/>
              </a:rPr>
              <a:t>利用者ガイド</a:t>
            </a:r>
          </a:p>
        </p:txBody>
      </p:sp>
      <p:sp>
        <p:nvSpPr>
          <p:cNvPr id="3" name="テキスト プレースホルダー 2">
            <a:extLst>
              <a:ext uri="{FF2B5EF4-FFF2-40B4-BE49-F238E27FC236}">
                <a16:creationId xmlns:a16="http://schemas.microsoft.com/office/drawing/2014/main" id="{A5C28E64-C8BF-C0F1-5379-A3EC77BF5A53}"/>
              </a:ext>
            </a:extLst>
          </p:cNvPr>
          <p:cNvSpPr>
            <a:spLocks noGrp="1"/>
          </p:cNvSpPr>
          <p:nvPr>
            <p:ph type="body" sz="quarter" idx="10"/>
          </p:nvPr>
        </p:nvSpPr>
        <p:spPr>
          <a:xfrm>
            <a:off x="1045853" y="3606671"/>
            <a:ext cx="7359916" cy="1015663"/>
          </a:xfrm>
        </p:spPr>
        <p:txBody>
          <a:bodyPr/>
          <a:lstStyle/>
          <a:p>
            <a:r>
              <a:rPr kumimoji="1" lang="en-US" altLang="ja-JP" sz="2400" dirty="0"/>
              <a:t> </a:t>
            </a:r>
            <a:r>
              <a:rPr kumimoji="1" lang="en-US" altLang="ja-JP" sz="2400" dirty="0" err="1"/>
              <a:t>SmartDB</a:t>
            </a:r>
            <a:r>
              <a:rPr kumimoji="1" lang="ja-JP" altLang="en-US" sz="2400"/>
              <a:t>の基本的な利用方法を解説します</a:t>
            </a:r>
          </a:p>
        </p:txBody>
      </p:sp>
    </p:spTree>
    <p:extLst>
      <p:ext uri="{BB962C8B-B14F-4D97-AF65-F5344CB8AC3E}">
        <p14:creationId xmlns:p14="http://schemas.microsoft.com/office/powerpoint/2010/main" val="1721178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AFD18226-0474-AFB4-642C-4FB484B56DAA}"/>
              </a:ext>
            </a:extLst>
          </p:cNvPr>
          <p:cNvPicPr>
            <a:picLocks noChangeAspect="1"/>
          </p:cNvPicPr>
          <p:nvPr/>
        </p:nvPicPr>
        <p:blipFill>
          <a:blip r:embed="rId2"/>
          <a:stretch>
            <a:fillRect/>
          </a:stretch>
        </p:blipFill>
        <p:spPr>
          <a:xfrm>
            <a:off x="1224827" y="873125"/>
            <a:ext cx="9742345" cy="5366430"/>
          </a:xfrm>
          <a:prstGeom prst="rect">
            <a:avLst/>
          </a:prstGeom>
          <a:ln>
            <a:solidFill>
              <a:schemeClr val="tx1">
                <a:lumMod val="50000"/>
                <a:lumOff val="50000"/>
              </a:schemeClr>
            </a:solidFill>
          </a:ln>
        </p:spPr>
      </p:pic>
      <p:sp>
        <p:nvSpPr>
          <p:cNvPr id="2" name="タイトル 1">
            <a:extLst>
              <a:ext uri="{FF2B5EF4-FFF2-40B4-BE49-F238E27FC236}">
                <a16:creationId xmlns:a16="http://schemas.microsoft.com/office/drawing/2014/main" id="{36499219-30EA-6F34-17BA-1089344B6028}"/>
              </a:ext>
            </a:extLst>
          </p:cNvPr>
          <p:cNvSpPr>
            <a:spLocks noGrp="1"/>
          </p:cNvSpPr>
          <p:nvPr>
            <p:ph type="title"/>
          </p:nvPr>
        </p:nvSpPr>
        <p:spPr/>
        <p:txBody>
          <a:bodyPr/>
          <a:lstStyle/>
          <a:p>
            <a:r>
              <a:rPr kumimoji="1" lang="ja-JP" altLang="en-US"/>
              <a:t>ログイン後のイメージ</a:t>
            </a:r>
          </a:p>
        </p:txBody>
      </p:sp>
      <p:sp>
        <p:nvSpPr>
          <p:cNvPr id="3" name="スライド番号プレースホルダー 2">
            <a:extLst>
              <a:ext uri="{FF2B5EF4-FFF2-40B4-BE49-F238E27FC236}">
                <a16:creationId xmlns:a16="http://schemas.microsoft.com/office/drawing/2014/main" id="{31DF25E6-3B5D-E998-A83F-D6B3C9C758CC}"/>
              </a:ext>
            </a:extLst>
          </p:cNvPr>
          <p:cNvSpPr>
            <a:spLocks noGrp="1"/>
          </p:cNvSpPr>
          <p:nvPr>
            <p:ph type="sldNum" sz="quarter" idx="12"/>
          </p:nvPr>
        </p:nvSpPr>
        <p:spPr/>
        <p:txBody>
          <a:bodyPr/>
          <a:lstStyle/>
          <a:p>
            <a:fld id="{550456A6-8B9A-BD43-AC8E-7A614300E826}" type="slidenum">
              <a:rPr lang="ja-JP" altLang="en-US" smtClean="0"/>
              <a:pPr/>
              <a:t>10</a:t>
            </a:fld>
            <a:endParaRPr lang="ja-JP" altLang="en-US"/>
          </a:p>
        </p:txBody>
      </p:sp>
    </p:spTree>
    <p:extLst>
      <p:ext uri="{BB962C8B-B14F-4D97-AF65-F5344CB8AC3E}">
        <p14:creationId xmlns:p14="http://schemas.microsoft.com/office/powerpoint/2010/main" val="381986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AFD18226-0474-AFB4-642C-4FB484B56DAA}"/>
              </a:ext>
            </a:extLst>
          </p:cNvPr>
          <p:cNvPicPr>
            <a:picLocks noChangeAspect="1"/>
          </p:cNvPicPr>
          <p:nvPr/>
        </p:nvPicPr>
        <p:blipFill>
          <a:blip r:embed="rId3"/>
          <a:stretch>
            <a:fillRect/>
          </a:stretch>
        </p:blipFill>
        <p:spPr>
          <a:xfrm>
            <a:off x="1224827" y="873125"/>
            <a:ext cx="9742345" cy="5366430"/>
          </a:xfrm>
          <a:prstGeom prst="rect">
            <a:avLst/>
          </a:prstGeom>
          <a:ln>
            <a:solidFill>
              <a:schemeClr val="tx1">
                <a:lumMod val="50000"/>
                <a:lumOff val="50000"/>
              </a:schemeClr>
            </a:solidFill>
          </a:ln>
        </p:spPr>
      </p:pic>
      <p:sp>
        <p:nvSpPr>
          <p:cNvPr id="2" name="タイトル 1">
            <a:extLst>
              <a:ext uri="{FF2B5EF4-FFF2-40B4-BE49-F238E27FC236}">
                <a16:creationId xmlns:a16="http://schemas.microsoft.com/office/drawing/2014/main" id="{36499219-30EA-6F34-17BA-1089344B6028}"/>
              </a:ext>
            </a:extLst>
          </p:cNvPr>
          <p:cNvSpPr>
            <a:spLocks noGrp="1"/>
          </p:cNvSpPr>
          <p:nvPr>
            <p:ph type="title"/>
          </p:nvPr>
        </p:nvSpPr>
        <p:spPr/>
        <p:txBody>
          <a:bodyPr/>
          <a:lstStyle/>
          <a:p>
            <a:r>
              <a:rPr lang="ja-JP" altLang="en-US"/>
              <a:t>トップ画面のご紹介</a:t>
            </a:r>
            <a:endParaRPr kumimoji="1" lang="ja-JP" altLang="en-US"/>
          </a:p>
        </p:txBody>
      </p:sp>
      <p:sp>
        <p:nvSpPr>
          <p:cNvPr id="3" name="スライド番号プレースホルダー 2">
            <a:extLst>
              <a:ext uri="{FF2B5EF4-FFF2-40B4-BE49-F238E27FC236}">
                <a16:creationId xmlns:a16="http://schemas.microsoft.com/office/drawing/2014/main" id="{31DF25E6-3B5D-E998-A83F-D6B3C9C758CC}"/>
              </a:ext>
            </a:extLst>
          </p:cNvPr>
          <p:cNvSpPr>
            <a:spLocks noGrp="1"/>
          </p:cNvSpPr>
          <p:nvPr>
            <p:ph type="sldNum" sz="quarter" idx="12"/>
          </p:nvPr>
        </p:nvSpPr>
        <p:spPr/>
        <p:txBody>
          <a:bodyPr/>
          <a:lstStyle/>
          <a:p>
            <a:fld id="{550456A6-8B9A-BD43-AC8E-7A614300E826}" type="slidenum">
              <a:rPr lang="ja-JP" altLang="en-US" smtClean="0"/>
              <a:pPr/>
              <a:t>11</a:t>
            </a:fld>
            <a:endParaRPr lang="ja-JP" altLang="en-US"/>
          </a:p>
        </p:txBody>
      </p:sp>
      <p:sp>
        <p:nvSpPr>
          <p:cNvPr id="4" name="四角形: 角を丸くする 5">
            <a:extLst>
              <a:ext uri="{FF2B5EF4-FFF2-40B4-BE49-F238E27FC236}">
                <a16:creationId xmlns:a16="http://schemas.microsoft.com/office/drawing/2014/main" id="{220A361D-2994-6874-CC0B-B624789C02AA}"/>
              </a:ext>
            </a:extLst>
          </p:cNvPr>
          <p:cNvSpPr/>
          <p:nvPr/>
        </p:nvSpPr>
        <p:spPr>
          <a:xfrm>
            <a:off x="1224827" y="4127068"/>
            <a:ext cx="4780557" cy="2112487"/>
          </a:xfrm>
          <a:prstGeom prst="roundRect">
            <a:avLst>
              <a:gd name="adj" fmla="val 4208"/>
            </a:avLst>
          </a:prstGeom>
          <a:solidFill>
            <a:schemeClr val="accent6">
              <a:lumMod val="20000"/>
              <a:lumOff val="80000"/>
              <a:alpha val="89804"/>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r>
              <a:rPr kumimoji="1" lang="ja-JP" altLang="en-US" sz="2000" b="1" dirty="0">
                <a:solidFill>
                  <a:schemeClr val="accent6">
                    <a:lumMod val="50000"/>
                  </a:schemeClr>
                </a:solidFill>
                <a:latin typeface="Noto Sans JP" panose="020B0500000000000000" pitchFamily="34" charset="-128"/>
                <a:ea typeface="Noto Sans JP" panose="020B0500000000000000" pitchFamily="34" charset="-128"/>
              </a:rPr>
              <a:t>ワークリスト</a:t>
            </a:r>
            <a:endParaRPr kumimoji="1" lang="en-US" altLang="ja-JP" sz="2000" b="1" dirty="0">
              <a:solidFill>
                <a:schemeClr val="accent6">
                  <a:lumMod val="50000"/>
                </a:schemeClr>
              </a:solidFill>
              <a:latin typeface="Noto Sans JP" panose="020B0500000000000000" pitchFamily="34" charset="-128"/>
              <a:ea typeface="Noto Sans JP" panose="020B0500000000000000" pitchFamily="34" charset="-128"/>
            </a:endParaRPr>
          </a:p>
          <a:p>
            <a:pPr algn="ctr">
              <a:lnSpc>
                <a:spcPct val="130000"/>
              </a:lnSpc>
            </a:pPr>
            <a:r>
              <a:rPr kumimoji="1" lang="ja-JP" altLang="en-US" sz="1600" dirty="0">
                <a:solidFill>
                  <a:schemeClr val="accent6">
                    <a:lumMod val="50000"/>
                  </a:schemeClr>
                </a:solidFill>
                <a:latin typeface="Noto Sans JP" panose="020B0500000000000000" pitchFamily="34" charset="-128"/>
                <a:ea typeface="Noto Sans JP" panose="020B0500000000000000" pitchFamily="34" charset="-128"/>
              </a:rPr>
              <a:t>自分に依頼が回ってきている文書の一覧</a:t>
            </a:r>
            <a:endParaRPr kumimoji="1" lang="en-US" altLang="ja-JP" sz="1600" dirty="0">
              <a:solidFill>
                <a:schemeClr val="accent6">
                  <a:lumMod val="50000"/>
                </a:schemeClr>
              </a:solidFill>
              <a:latin typeface="Noto Sans JP" panose="020B0500000000000000" pitchFamily="34" charset="-128"/>
              <a:ea typeface="Noto Sans JP" panose="020B0500000000000000" pitchFamily="34" charset="-128"/>
            </a:endParaRPr>
          </a:p>
          <a:p>
            <a:pPr algn="ctr">
              <a:lnSpc>
                <a:spcPct val="130000"/>
              </a:lnSpc>
            </a:pPr>
            <a:endParaRPr lang="en-US" altLang="ja-JP" sz="1600" dirty="0">
              <a:solidFill>
                <a:schemeClr val="accent6">
                  <a:lumMod val="50000"/>
                </a:schemeClr>
              </a:solidFill>
              <a:latin typeface="Noto Sans JP" panose="020B0500000000000000" pitchFamily="34" charset="-128"/>
              <a:ea typeface="Noto Sans JP" panose="020B0500000000000000" pitchFamily="34" charset="-128"/>
            </a:endParaRPr>
          </a:p>
        </p:txBody>
      </p:sp>
      <p:sp>
        <p:nvSpPr>
          <p:cNvPr id="6" name="四角形: 角を丸くする 7">
            <a:extLst>
              <a:ext uri="{FF2B5EF4-FFF2-40B4-BE49-F238E27FC236}">
                <a16:creationId xmlns:a16="http://schemas.microsoft.com/office/drawing/2014/main" id="{2C896937-4598-7846-F791-3015F1C7224A}"/>
              </a:ext>
            </a:extLst>
          </p:cNvPr>
          <p:cNvSpPr/>
          <p:nvPr/>
        </p:nvSpPr>
        <p:spPr>
          <a:xfrm>
            <a:off x="6095999" y="4127068"/>
            <a:ext cx="4871173" cy="2112487"/>
          </a:xfrm>
          <a:prstGeom prst="roundRect">
            <a:avLst>
              <a:gd name="adj" fmla="val 4208"/>
            </a:avLst>
          </a:prstGeom>
          <a:solidFill>
            <a:schemeClr val="accent5">
              <a:lumMod val="20000"/>
              <a:lumOff val="80000"/>
              <a:alpha val="89804"/>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r>
              <a:rPr kumimoji="1" lang="ja-JP" altLang="en-US" sz="2000" b="1">
                <a:solidFill>
                  <a:schemeClr val="accent5"/>
                </a:solidFill>
                <a:latin typeface="Noto Sans JP" panose="020B0500000000000000" pitchFamily="34" charset="-128"/>
                <a:ea typeface="Noto Sans JP" panose="020B0500000000000000" pitchFamily="34" charset="-128"/>
              </a:rPr>
              <a:t>業務をはじめる</a:t>
            </a:r>
            <a:endParaRPr kumimoji="1" lang="en-US" altLang="ja-JP" sz="2000" b="1" dirty="0">
              <a:solidFill>
                <a:schemeClr val="accent5"/>
              </a:solidFill>
              <a:latin typeface="Noto Sans JP" panose="020B0500000000000000" pitchFamily="34" charset="-128"/>
              <a:ea typeface="Noto Sans JP" panose="020B0500000000000000" pitchFamily="34" charset="-128"/>
            </a:endParaRPr>
          </a:p>
          <a:p>
            <a:pPr algn="ctr">
              <a:lnSpc>
                <a:spcPct val="130000"/>
              </a:lnSpc>
            </a:pPr>
            <a:r>
              <a:rPr kumimoji="1" lang="ja-JP" altLang="en-US" sz="1600">
                <a:solidFill>
                  <a:schemeClr val="accent5"/>
                </a:solidFill>
                <a:latin typeface="Noto Sans JP" panose="020B0500000000000000" pitchFamily="34" charset="-128"/>
                <a:ea typeface="Noto Sans JP" panose="020B0500000000000000" pitchFamily="34" charset="-128"/>
              </a:rPr>
              <a:t>自分が開始できる</a:t>
            </a:r>
            <a:r>
              <a:rPr lang="ja-JP" altLang="en-US" sz="1600">
                <a:solidFill>
                  <a:schemeClr val="accent5"/>
                </a:solidFill>
                <a:latin typeface="Noto Sans JP" panose="020B0500000000000000" pitchFamily="34" charset="-128"/>
                <a:ea typeface="Noto Sans JP" panose="020B0500000000000000" pitchFamily="34" charset="-128"/>
              </a:rPr>
              <a:t>業務の一覧</a:t>
            </a:r>
            <a:endParaRPr lang="en-US" altLang="ja-JP" sz="1600" dirty="0">
              <a:solidFill>
                <a:schemeClr val="accent5"/>
              </a:solidFill>
              <a:latin typeface="Noto Sans JP" panose="020B0500000000000000" pitchFamily="34" charset="-128"/>
              <a:ea typeface="Noto Sans JP" panose="020B0500000000000000" pitchFamily="34" charset="-128"/>
            </a:endParaRPr>
          </a:p>
          <a:p>
            <a:pPr algn="ctr">
              <a:lnSpc>
                <a:spcPct val="130000"/>
              </a:lnSpc>
            </a:pPr>
            <a:endParaRPr kumimoji="1" lang="ja-JP" altLang="en-US" sz="1600">
              <a:solidFill>
                <a:schemeClr val="accent5"/>
              </a:solidFill>
              <a:latin typeface="Noto Sans JP" panose="020B0500000000000000" pitchFamily="34" charset="-128"/>
              <a:ea typeface="Noto Sans JP" panose="020B0500000000000000" pitchFamily="34" charset="-128"/>
            </a:endParaRPr>
          </a:p>
        </p:txBody>
      </p:sp>
      <p:sp>
        <p:nvSpPr>
          <p:cNvPr id="9" name="四角形: 角を丸くする 4">
            <a:extLst>
              <a:ext uri="{FF2B5EF4-FFF2-40B4-BE49-F238E27FC236}">
                <a16:creationId xmlns:a16="http://schemas.microsoft.com/office/drawing/2014/main" id="{7EE9C5C2-9407-57F8-F94E-3B0659D90D8A}"/>
              </a:ext>
            </a:extLst>
          </p:cNvPr>
          <p:cNvSpPr/>
          <p:nvPr/>
        </p:nvSpPr>
        <p:spPr>
          <a:xfrm>
            <a:off x="1224827" y="3100348"/>
            <a:ext cx="9742345" cy="963738"/>
          </a:xfrm>
          <a:prstGeom prst="roundRect">
            <a:avLst>
              <a:gd name="adj" fmla="val 4208"/>
            </a:avLst>
          </a:prstGeom>
          <a:solidFill>
            <a:schemeClr val="accent3">
              <a:lumMod val="20000"/>
              <a:lumOff val="80000"/>
              <a:alpha val="89804"/>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r>
              <a:rPr kumimoji="1" lang="ja-JP" altLang="en-US" sz="2000" b="1">
                <a:solidFill>
                  <a:schemeClr val="accent3"/>
                </a:solidFill>
                <a:latin typeface="Noto Sans JP" panose="020B0500000000000000" pitchFamily="34" charset="-128"/>
                <a:ea typeface="Noto Sans JP" panose="020B0500000000000000" pitchFamily="34" charset="-128"/>
              </a:rPr>
              <a:t>私のお気に入り</a:t>
            </a:r>
            <a:endParaRPr kumimoji="1" lang="en-US" altLang="ja-JP" sz="2000" b="1" dirty="0">
              <a:solidFill>
                <a:schemeClr val="accent3"/>
              </a:solidFill>
              <a:latin typeface="Noto Sans JP" panose="020B0500000000000000" pitchFamily="34" charset="-128"/>
              <a:ea typeface="Noto Sans JP" panose="020B0500000000000000" pitchFamily="34" charset="-128"/>
            </a:endParaRPr>
          </a:p>
          <a:p>
            <a:pPr algn="ctr">
              <a:lnSpc>
                <a:spcPct val="130000"/>
              </a:lnSpc>
            </a:pPr>
            <a:r>
              <a:rPr kumimoji="1" lang="ja-JP" altLang="en-US" sz="1600">
                <a:solidFill>
                  <a:schemeClr val="accent3"/>
                </a:solidFill>
                <a:latin typeface="Noto Sans JP" panose="020B0500000000000000" pitchFamily="34" charset="-128"/>
                <a:ea typeface="Noto Sans JP" panose="020B0500000000000000" pitchFamily="34" charset="-128"/>
              </a:rPr>
              <a:t>自分が「お気に入り」に登録した</a:t>
            </a:r>
            <a:r>
              <a:rPr lang="ja-JP" altLang="en-US" sz="1600">
                <a:solidFill>
                  <a:schemeClr val="accent3"/>
                </a:solidFill>
                <a:latin typeface="Noto Sans JP" panose="020B0500000000000000" pitchFamily="34" charset="-128"/>
                <a:ea typeface="Noto Sans JP" panose="020B0500000000000000" pitchFamily="34" charset="-128"/>
              </a:rPr>
              <a:t>バインダ</a:t>
            </a:r>
            <a:endParaRPr kumimoji="1" lang="ja-JP" altLang="en-US" sz="1600">
              <a:solidFill>
                <a:schemeClr val="accent3"/>
              </a:solidFill>
              <a:latin typeface="Noto Sans JP" panose="020B0500000000000000" pitchFamily="34" charset="-128"/>
              <a:ea typeface="Noto Sans JP" panose="020B0500000000000000" pitchFamily="34" charset="-128"/>
            </a:endParaRPr>
          </a:p>
        </p:txBody>
      </p:sp>
      <p:sp>
        <p:nvSpPr>
          <p:cNvPr id="10" name="四角形: 角を丸くする 3">
            <a:extLst>
              <a:ext uri="{FF2B5EF4-FFF2-40B4-BE49-F238E27FC236}">
                <a16:creationId xmlns:a16="http://schemas.microsoft.com/office/drawing/2014/main" id="{15CC2DF6-AB44-11CC-6F74-EE25E70928DD}"/>
              </a:ext>
            </a:extLst>
          </p:cNvPr>
          <p:cNvSpPr/>
          <p:nvPr/>
        </p:nvSpPr>
        <p:spPr>
          <a:xfrm>
            <a:off x="1224827" y="2073628"/>
            <a:ext cx="9742345" cy="963738"/>
          </a:xfrm>
          <a:prstGeom prst="roundRect">
            <a:avLst>
              <a:gd name="adj" fmla="val 4208"/>
            </a:avLst>
          </a:prstGeom>
          <a:solidFill>
            <a:schemeClr val="accent1">
              <a:lumMod val="20000"/>
              <a:lumOff val="80000"/>
              <a:alpha val="89804"/>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r>
              <a:rPr kumimoji="1" lang="ja-JP" altLang="en-US" sz="2000" b="1">
                <a:solidFill>
                  <a:schemeClr val="accent1"/>
                </a:solidFill>
                <a:latin typeface="Noto Sans JP" panose="020B0500000000000000" pitchFamily="34" charset="-128"/>
                <a:ea typeface="Noto Sans JP" panose="020B0500000000000000" pitchFamily="34" charset="-128"/>
              </a:rPr>
              <a:t>管理者からのおすすめ</a:t>
            </a:r>
            <a:endParaRPr kumimoji="1" lang="en-US" altLang="ja-JP" sz="2000" b="1" dirty="0">
              <a:solidFill>
                <a:schemeClr val="accent1"/>
              </a:solidFill>
              <a:latin typeface="Noto Sans JP" panose="020B0500000000000000" pitchFamily="34" charset="-128"/>
              <a:ea typeface="Noto Sans JP" panose="020B0500000000000000" pitchFamily="34" charset="-128"/>
            </a:endParaRPr>
          </a:p>
          <a:p>
            <a:pPr algn="ctr">
              <a:lnSpc>
                <a:spcPct val="130000"/>
              </a:lnSpc>
            </a:pPr>
            <a:r>
              <a:rPr kumimoji="1" lang="ja-JP" altLang="en-US" sz="1600">
                <a:solidFill>
                  <a:schemeClr val="accent1"/>
                </a:solidFill>
                <a:latin typeface="Noto Sans JP" panose="020B0500000000000000" pitchFamily="34" charset="-128"/>
                <a:ea typeface="Noto Sans JP" panose="020B0500000000000000" pitchFamily="34" charset="-128"/>
              </a:rPr>
              <a:t>管理者が「おすすめ」に登録したバインダ</a:t>
            </a:r>
          </a:p>
        </p:txBody>
      </p:sp>
      <p:sp>
        <p:nvSpPr>
          <p:cNvPr id="24" name="テキスト ボックス 23">
            <a:extLst>
              <a:ext uri="{FF2B5EF4-FFF2-40B4-BE49-F238E27FC236}">
                <a16:creationId xmlns:a16="http://schemas.microsoft.com/office/drawing/2014/main" id="{EDB03C6E-84DC-CAC0-E7BF-FD4EDC95F862}"/>
              </a:ext>
            </a:extLst>
          </p:cNvPr>
          <p:cNvSpPr txBox="1"/>
          <p:nvPr/>
        </p:nvSpPr>
        <p:spPr>
          <a:xfrm>
            <a:off x="4525505" y="7501180"/>
            <a:ext cx="184731" cy="345223"/>
          </a:xfrm>
          <a:prstGeom prst="rect">
            <a:avLst/>
          </a:prstGeom>
          <a:noFill/>
        </p:spPr>
        <p:txBody>
          <a:bodyPr wrap="none" rtlCol="0">
            <a:spAutoFit/>
          </a:bodyPr>
          <a:lstStyle/>
          <a:p>
            <a:pPr algn="l">
              <a:lnSpc>
                <a:spcPct val="130000"/>
              </a:lnSpc>
            </a:pPr>
            <a:endParaRPr kumimoji="1" lang="ja-JP" altLang="en-US" sz="1400">
              <a:solidFill>
                <a:srgbClr val="333333"/>
              </a:solidFill>
              <a:effectLst/>
              <a:latin typeface="Noto Sans JP" panose="020B0500000000000000" pitchFamily="34" charset="-128"/>
              <a:ea typeface="Noto Sans JP" panose="020B0500000000000000" pitchFamily="34" charset="-128"/>
            </a:endParaRPr>
          </a:p>
        </p:txBody>
      </p:sp>
      <p:sp>
        <p:nvSpPr>
          <p:cNvPr id="33" name="フリーフォーム 32">
            <a:extLst>
              <a:ext uri="{FF2B5EF4-FFF2-40B4-BE49-F238E27FC236}">
                <a16:creationId xmlns:a16="http://schemas.microsoft.com/office/drawing/2014/main" id="{335550B4-5989-A1CD-CD7F-36E38D9A492A}"/>
              </a:ext>
            </a:extLst>
          </p:cNvPr>
          <p:cNvSpPr/>
          <p:nvPr/>
        </p:nvSpPr>
        <p:spPr>
          <a:xfrm>
            <a:off x="2504985" y="5322383"/>
            <a:ext cx="3213432" cy="1105290"/>
          </a:xfrm>
          <a:custGeom>
            <a:avLst/>
            <a:gdLst>
              <a:gd name="connsiteX0" fmla="*/ 2020535 w 3097324"/>
              <a:gd name="connsiteY0" fmla="*/ 0 h 1105290"/>
              <a:gd name="connsiteX1" fmla="*/ 2006209 w 3097324"/>
              <a:gd name="connsiteY1" fmla="*/ 349995 h 1105290"/>
              <a:gd name="connsiteX2" fmla="*/ 3040881 w 3097324"/>
              <a:gd name="connsiteY2" fmla="*/ 349995 h 1105290"/>
              <a:gd name="connsiteX3" fmla="*/ 3097324 w 3097324"/>
              <a:gd name="connsiteY3" fmla="*/ 406438 h 1105290"/>
              <a:gd name="connsiteX4" fmla="*/ 3097324 w 3097324"/>
              <a:gd name="connsiteY4" fmla="*/ 1048847 h 1105290"/>
              <a:gd name="connsiteX5" fmla="*/ 3040881 w 3097324"/>
              <a:gd name="connsiteY5" fmla="*/ 1105290 h 1105290"/>
              <a:gd name="connsiteX6" fmla="*/ 56443 w 3097324"/>
              <a:gd name="connsiteY6" fmla="*/ 1105290 h 1105290"/>
              <a:gd name="connsiteX7" fmla="*/ 0 w 3097324"/>
              <a:gd name="connsiteY7" fmla="*/ 1048847 h 1105290"/>
              <a:gd name="connsiteX8" fmla="*/ 0 w 3097324"/>
              <a:gd name="connsiteY8" fmla="*/ 406438 h 1105290"/>
              <a:gd name="connsiteX9" fmla="*/ 56443 w 3097324"/>
              <a:gd name="connsiteY9" fmla="*/ 349995 h 1105290"/>
              <a:gd name="connsiteX10" fmla="*/ 1775170 w 3097324"/>
              <a:gd name="connsiteY10" fmla="*/ 349995 h 110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324" h="1105290">
                <a:moveTo>
                  <a:pt x="2020535" y="0"/>
                </a:moveTo>
                <a:lnTo>
                  <a:pt x="2006209" y="349995"/>
                </a:lnTo>
                <a:lnTo>
                  <a:pt x="3040881" y="349995"/>
                </a:lnTo>
                <a:cubicBezTo>
                  <a:pt x="3072054" y="349995"/>
                  <a:pt x="3097324" y="375265"/>
                  <a:pt x="3097324" y="406438"/>
                </a:cubicBezTo>
                <a:lnTo>
                  <a:pt x="3097324" y="1048847"/>
                </a:lnTo>
                <a:cubicBezTo>
                  <a:pt x="3097324" y="1080020"/>
                  <a:pt x="3072054" y="1105290"/>
                  <a:pt x="3040881" y="1105290"/>
                </a:cubicBezTo>
                <a:lnTo>
                  <a:pt x="56443" y="1105290"/>
                </a:lnTo>
                <a:cubicBezTo>
                  <a:pt x="25270" y="1105290"/>
                  <a:pt x="0" y="1080020"/>
                  <a:pt x="0" y="1048847"/>
                </a:cubicBezTo>
                <a:lnTo>
                  <a:pt x="0" y="406438"/>
                </a:lnTo>
                <a:cubicBezTo>
                  <a:pt x="0" y="375265"/>
                  <a:pt x="25270" y="349995"/>
                  <a:pt x="56443" y="349995"/>
                </a:cubicBezTo>
                <a:lnTo>
                  <a:pt x="1775170" y="349995"/>
                </a:ln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a:latin typeface="Noto Sans JP" panose="020B0500000000000000" pitchFamily="34" charset="-128"/>
              <a:ea typeface="Noto Sans JP" panose="020B0500000000000000" pitchFamily="34" charset="-128"/>
            </a:endParaRPr>
          </a:p>
        </p:txBody>
      </p:sp>
      <p:sp>
        <p:nvSpPr>
          <p:cNvPr id="26" name="テキスト ボックス 25">
            <a:extLst>
              <a:ext uri="{FF2B5EF4-FFF2-40B4-BE49-F238E27FC236}">
                <a16:creationId xmlns:a16="http://schemas.microsoft.com/office/drawing/2014/main" id="{84B20996-E06B-14B3-B3A1-9BBF83DE52EF}"/>
              </a:ext>
            </a:extLst>
          </p:cNvPr>
          <p:cNvSpPr txBox="1"/>
          <p:nvPr/>
        </p:nvSpPr>
        <p:spPr>
          <a:xfrm>
            <a:off x="2564296" y="5708315"/>
            <a:ext cx="3213431" cy="633058"/>
          </a:xfrm>
          <a:prstGeom prst="rect">
            <a:avLst/>
          </a:prstGeom>
          <a:noFill/>
        </p:spPr>
        <p:txBody>
          <a:bodyPr wrap="square" rtlCol="0">
            <a:spAutoFit/>
          </a:bodyPr>
          <a:lstStyle/>
          <a:p>
            <a:pPr>
              <a:lnSpc>
                <a:spcPct val="130000"/>
              </a:lnSpc>
            </a:pPr>
            <a:r>
              <a:rPr lang="ja-JP" altLang="en-US" sz="1400" dirty="0">
                <a:solidFill>
                  <a:srgbClr val="333333"/>
                </a:solidFill>
                <a:latin typeface="Noto Sans JP" panose="020B0500000000000000" pitchFamily="34" charset="-128"/>
                <a:ea typeface="Noto Sans JP" panose="020B0500000000000000" pitchFamily="34" charset="-128"/>
              </a:rPr>
              <a:t>文書</a:t>
            </a:r>
            <a:r>
              <a:rPr kumimoji="1" lang="ja-JP" altLang="en-US" sz="1400" dirty="0">
                <a:solidFill>
                  <a:srgbClr val="333333"/>
                </a:solidFill>
                <a:effectLst/>
                <a:latin typeface="Noto Sans JP" panose="020B0500000000000000" pitchFamily="34" charset="-128"/>
                <a:ea typeface="Noto Sans JP" panose="020B0500000000000000" pitchFamily="34" charset="-128"/>
              </a:rPr>
              <a:t>：</a:t>
            </a:r>
            <a:endParaRPr kumimoji="1" lang="en-US" altLang="ja-JP" sz="1400" dirty="0">
              <a:solidFill>
                <a:srgbClr val="333333"/>
              </a:solidFill>
              <a:effectLst/>
              <a:latin typeface="Noto Sans JP" panose="020B0500000000000000" pitchFamily="34" charset="-128"/>
              <a:ea typeface="Noto Sans JP" panose="020B0500000000000000" pitchFamily="34" charset="-128"/>
            </a:endParaRPr>
          </a:p>
          <a:p>
            <a:pPr>
              <a:lnSpc>
                <a:spcPct val="130000"/>
              </a:lnSpc>
            </a:pPr>
            <a:r>
              <a:rPr lang="ja-JP" altLang="en-US" sz="1400">
                <a:solidFill>
                  <a:srgbClr val="333333"/>
                </a:solidFill>
                <a:latin typeface="Noto Sans JP" panose="020B0500000000000000" pitchFamily="34" charset="-128"/>
                <a:ea typeface="Noto Sans JP" panose="020B0500000000000000" pitchFamily="34" charset="-128"/>
              </a:rPr>
              <a:t>　　バインダ</a:t>
            </a:r>
            <a:r>
              <a:rPr kumimoji="1" lang="ja-JP" altLang="en-US" sz="1400">
                <a:solidFill>
                  <a:srgbClr val="333333"/>
                </a:solidFill>
                <a:effectLst/>
                <a:latin typeface="Noto Sans JP" panose="020B0500000000000000" pitchFamily="34" charset="-128"/>
                <a:ea typeface="Noto Sans JP" panose="020B0500000000000000" pitchFamily="34" charset="-128"/>
              </a:rPr>
              <a:t>に登録されたデータ</a:t>
            </a:r>
            <a:endParaRPr kumimoji="1" lang="ja-JP" altLang="en-US" sz="1400" dirty="0">
              <a:solidFill>
                <a:srgbClr val="333333"/>
              </a:solidFill>
              <a:effectLst/>
              <a:latin typeface="Noto Sans JP" panose="020B0500000000000000" pitchFamily="34" charset="-128"/>
              <a:ea typeface="Noto Sans JP" panose="020B0500000000000000" pitchFamily="34" charset="-128"/>
            </a:endParaRPr>
          </a:p>
        </p:txBody>
      </p:sp>
      <p:sp>
        <p:nvSpPr>
          <p:cNvPr id="40" name="フリーフォーム 39">
            <a:extLst>
              <a:ext uri="{FF2B5EF4-FFF2-40B4-BE49-F238E27FC236}">
                <a16:creationId xmlns:a16="http://schemas.microsoft.com/office/drawing/2014/main" id="{F7800885-5743-F513-0574-65ED8C37EA91}"/>
              </a:ext>
            </a:extLst>
          </p:cNvPr>
          <p:cNvSpPr/>
          <p:nvPr/>
        </p:nvSpPr>
        <p:spPr>
          <a:xfrm rot="19997986">
            <a:off x="7141830" y="4857310"/>
            <a:ext cx="3684976" cy="2356678"/>
          </a:xfrm>
          <a:custGeom>
            <a:avLst/>
            <a:gdLst>
              <a:gd name="connsiteX0" fmla="*/ 2252072 w 3684976"/>
              <a:gd name="connsiteY0" fmla="*/ 565768 h 2356678"/>
              <a:gd name="connsiteX1" fmla="*/ 2363843 w 3684976"/>
              <a:gd name="connsiteY1" fmla="*/ 1001743 h 2356678"/>
              <a:gd name="connsiteX2" fmla="*/ 3652699 w 3684976"/>
              <a:gd name="connsiteY2" fmla="*/ 1649976 h 2356678"/>
              <a:gd name="connsiteX3" fmla="*/ 3678716 w 3684976"/>
              <a:gd name="connsiteY3" fmla="*/ 1728647 h 2356678"/>
              <a:gd name="connsiteX4" fmla="*/ 3379080 w 3684976"/>
              <a:gd name="connsiteY4" fmla="*/ 2324400 h 2356678"/>
              <a:gd name="connsiteX5" fmla="*/ 3300409 w 3684976"/>
              <a:gd name="connsiteY5" fmla="*/ 2350418 h 2356678"/>
              <a:gd name="connsiteX6" fmla="*/ 32277 w 3684976"/>
              <a:gd name="connsiteY6" fmla="*/ 706702 h 2356678"/>
              <a:gd name="connsiteX7" fmla="*/ 6259 w 3684976"/>
              <a:gd name="connsiteY7" fmla="*/ 628031 h 2356678"/>
              <a:gd name="connsiteX8" fmla="*/ 305895 w 3684976"/>
              <a:gd name="connsiteY8" fmla="*/ 32277 h 2356678"/>
              <a:gd name="connsiteX9" fmla="*/ 384566 w 3684976"/>
              <a:gd name="connsiteY9" fmla="*/ 6260 h 2356678"/>
              <a:gd name="connsiteX10" fmla="*/ 2165832 w 3684976"/>
              <a:gd name="connsiteY10" fmla="*/ 902153 h 235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4976" h="2356678">
                <a:moveTo>
                  <a:pt x="2252072" y="565768"/>
                </a:moveTo>
                <a:lnTo>
                  <a:pt x="2363843" y="1001743"/>
                </a:lnTo>
                <a:lnTo>
                  <a:pt x="3652699" y="1649976"/>
                </a:lnTo>
                <a:cubicBezTo>
                  <a:pt x="3681607" y="1664516"/>
                  <a:pt x="3693256" y="1699738"/>
                  <a:pt x="3678716" y="1728647"/>
                </a:cubicBezTo>
                <a:lnTo>
                  <a:pt x="3379080" y="2324400"/>
                </a:lnTo>
                <a:cubicBezTo>
                  <a:pt x="3364541" y="2353309"/>
                  <a:pt x="3329318" y="2364958"/>
                  <a:pt x="3300409" y="2350418"/>
                </a:cubicBezTo>
                <a:lnTo>
                  <a:pt x="32277" y="706702"/>
                </a:lnTo>
                <a:cubicBezTo>
                  <a:pt x="3368" y="692162"/>
                  <a:pt x="-8280" y="656939"/>
                  <a:pt x="6259" y="628031"/>
                </a:cubicBezTo>
                <a:lnTo>
                  <a:pt x="305895" y="32277"/>
                </a:lnTo>
                <a:cubicBezTo>
                  <a:pt x="320435" y="3369"/>
                  <a:pt x="355657" y="-8280"/>
                  <a:pt x="384566" y="6260"/>
                </a:cubicBezTo>
                <a:lnTo>
                  <a:pt x="2165832" y="902153"/>
                </a:ln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a:latin typeface="Noto Sans JP" panose="020B0500000000000000" pitchFamily="34" charset="-128"/>
              <a:ea typeface="Noto Sans JP" panose="020B0500000000000000" pitchFamily="34" charset="-128"/>
            </a:endParaRPr>
          </a:p>
        </p:txBody>
      </p:sp>
      <p:sp>
        <p:nvSpPr>
          <p:cNvPr id="35" name="テキスト ボックス 34">
            <a:extLst>
              <a:ext uri="{FF2B5EF4-FFF2-40B4-BE49-F238E27FC236}">
                <a16:creationId xmlns:a16="http://schemas.microsoft.com/office/drawing/2014/main" id="{9535BA4D-F028-AA77-7384-B51F5E5486BC}"/>
              </a:ext>
            </a:extLst>
          </p:cNvPr>
          <p:cNvSpPr txBox="1"/>
          <p:nvPr/>
        </p:nvSpPr>
        <p:spPr>
          <a:xfrm>
            <a:off x="7161935" y="5706610"/>
            <a:ext cx="3595856" cy="633058"/>
          </a:xfrm>
          <a:prstGeom prst="rect">
            <a:avLst/>
          </a:prstGeom>
          <a:noFill/>
        </p:spPr>
        <p:txBody>
          <a:bodyPr wrap="none" rtlCol="0">
            <a:spAutoFit/>
          </a:bodyPr>
          <a:lstStyle/>
          <a:p>
            <a:pPr algn="l">
              <a:lnSpc>
                <a:spcPct val="130000"/>
              </a:lnSpc>
            </a:pPr>
            <a:r>
              <a:rPr kumimoji="1" lang="ja-JP" altLang="en-US" sz="1400">
                <a:solidFill>
                  <a:srgbClr val="333333"/>
                </a:solidFill>
                <a:effectLst/>
                <a:latin typeface="Noto Sans JP" panose="020B0500000000000000" pitchFamily="34" charset="-128"/>
                <a:ea typeface="Noto Sans JP" panose="020B0500000000000000" pitchFamily="34" charset="-128"/>
              </a:rPr>
              <a:t>業務：</a:t>
            </a:r>
            <a:endParaRPr kumimoji="1" lang="en-US" altLang="ja-JP" sz="1400" dirty="0">
              <a:solidFill>
                <a:srgbClr val="333333"/>
              </a:solidFill>
              <a:effectLst/>
              <a:latin typeface="Noto Sans JP" panose="020B0500000000000000" pitchFamily="34" charset="-128"/>
              <a:ea typeface="Noto Sans JP" panose="020B0500000000000000" pitchFamily="34" charset="-128"/>
            </a:endParaRPr>
          </a:p>
          <a:p>
            <a:pPr>
              <a:lnSpc>
                <a:spcPct val="130000"/>
              </a:lnSpc>
            </a:pPr>
            <a:r>
              <a:rPr lang="ja-JP" altLang="en-US" sz="1400">
                <a:solidFill>
                  <a:srgbClr val="333333"/>
                </a:solidFill>
                <a:latin typeface="Noto Sans JP" panose="020B0500000000000000" pitchFamily="34" charset="-128"/>
                <a:ea typeface="Noto Sans JP" panose="020B0500000000000000" pitchFamily="34" charset="-128"/>
              </a:rPr>
              <a:t>　バインダから文書を登録・申請すること</a:t>
            </a:r>
            <a:endParaRPr kumimoji="1" lang="ja-JP" altLang="en-US" sz="1400">
              <a:solidFill>
                <a:srgbClr val="333333"/>
              </a:solidFill>
              <a:effectLst/>
              <a:latin typeface="Noto Sans JP" panose="020B0500000000000000" pitchFamily="34" charset="-128"/>
              <a:ea typeface="Noto Sans JP" panose="020B0500000000000000" pitchFamily="34" charset="-128"/>
            </a:endParaRPr>
          </a:p>
        </p:txBody>
      </p:sp>
      <p:sp>
        <p:nvSpPr>
          <p:cNvPr id="7" name="角丸四角形 6">
            <a:extLst>
              <a:ext uri="{FF2B5EF4-FFF2-40B4-BE49-F238E27FC236}">
                <a16:creationId xmlns:a16="http://schemas.microsoft.com/office/drawing/2014/main" id="{5347DAC3-EF8B-E1F5-2826-D3A91FC61271}"/>
              </a:ext>
            </a:extLst>
          </p:cNvPr>
          <p:cNvSpPr/>
          <p:nvPr/>
        </p:nvSpPr>
        <p:spPr>
          <a:xfrm>
            <a:off x="1224827" y="1215025"/>
            <a:ext cx="9742345" cy="737826"/>
          </a:xfrm>
          <a:prstGeom prst="roundRect">
            <a:avLst>
              <a:gd name="adj" fmla="val 10392"/>
            </a:avLst>
          </a:prstGeom>
          <a:solidFill>
            <a:schemeClr val="accent2">
              <a:lumMod val="20000"/>
              <a:lumOff val="80000"/>
              <a:alpha val="48788"/>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ctr">
              <a:lnSpc>
                <a:spcPct val="130000"/>
              </a:lnSpc>
            </a:pPr>
            <a:r>
              <a:rPr kumimoji="1" lang="ja-JP" altLang="en-US" sz="2000" b="1">
                <a:solidFill>
                  <a:schemeClr val="accent2"/>
                </a:solidFill>
                <a:latin typeface="Noto Sans JP" panose="020B0500000000000000" pitchFamily="34" charset="-128"/>
                <a:ea typeface="Noto Sans JP" panose="020B0500000000000000" pitchFamily="34" charset="-128"/>
              </a:rPr>
              <a:t>ユーザへのお知らせ</a:t>
            </a:r>
            <a:endParaRPr kumimoji="1" lang="en-US" altLang="ja-JP" sz="2000" b="1" dirty="0">
              <a:solidFill>
                <a:schemeClr val="accent2"/>
              </a:solidFill>
              <a:latin typeface="Noto Sans JP" panose="020B0500000000000000" pitchFamily="34" charset="-128"/>
              <a:ea typeface="Noto Sans JP" panose="020B0500000000000000" pitchFamily="34" charset="-128"/>
            </a:endParaRPr>
          </a:p>
          <a:p>
            <a:pPr algn="ctr">
              <a:lnSpc>
                <a:spcPct val="130000"/>
              </a:lnSpc>
            </a:pPr>
            <a:r>
              <a:rPr kumimoji="1" lang="ja-JP" altLang="en-US" sz="1600" b="0" i="0" kern="1200">
                <a:solidFill>
                  <a:schemeClr val="accent2"/>
                </a:solidFill>
                <a:effectLst/>
                <a:latin typeface="+mn-lt"/>
                <a:ea typeface="+mn-ea"/>
                <a:cs typeface="+mn-cs"/>
              </a:rPr>
              <a:t>管理者からのお知らせがある場合に表示</a:t>
            </a:r>
            <a:endParaRPr kumimoji="1" lang="ja-JP" altLang="en-US" sz="1600">
              <a:solidFill>
                <a:schemeClr val="accent2"/>
              </a:solidFill>
            </a:endParaRPr>
          </a:p>
        </p:txBody>
      </p:sp>
      <p:sp>
        <p:nvSpPr>
          <p:cNvPr id="18" name="フリーフォーム 17">
            <a:extLst>
              <a:ext uri="{FF2B5EF4-FFF2-40B4-BE49-F238E27FC236}">
                <a16:creationId xmlns:a16="http://schemas.microsoft.com/office/drawing/2014/main" id="{0930FFA3-7EDF-D0CA-EE4A-24B238E1F357}"/>
              </a:ext>
            </a:extLst>
          </p:cNvPr>
          <p:cNvSpPr/>
          <p:nvPr/>
        </p:nvSpPr>
        <p:spPr>
          <a:xfrm>
            <a:off x="7809406" y="1805318"/>
            <a:ext cx="3478187" cy="973590"/>
          </a:xfrm>
          <a:custGeom>
            <a:avLst/>
            <a:gdLst>
              <a:gd name="connsiteX0" fmla="*/ 442015 w 3596694"/>
              <a:gd name="connsiteY0" fmla="*/ 0 h 799022"/>
              <a:gd name="connsiteX1" fmla="*/ 3536983 w 3596694"/>
              <a:gd name="connsiteY1" fmla="*/ 0 h 799022"/>
              <a:gd name="connsiteX2" fmla="*/ 3596694 w 3596694"/>
              <a:gd name="connsiteY2" fmla="*/ 59711 h 799022"/>
              <a:gd name="connsiteX3" fmla="*/ 3596694 w 3596694"/>
              <a:gd name="connsiteY3" fmla="*/ 739311 h 799022"/>
              <a:gd name="connsiteX4" fmla="*/ 3536983 w 3596694"/>
              <a:gd name="connsiteY4" fmla="*/ 799022 h 799022"/>
              <a:gd name="connsiteX5" fmla="*/ 442015 w 3596694"/>
              <a:gd name="connsiteY5" fmla="*/ 799022 h 799022"/>
              <a:gd name="connsiteX6" fmla="*/ 382304 w 3596694"/>
              <a:gd name="connsiteY6" fmla="*/ 739311 h 799022"/>
              <a:gd name="connsiteX7" fmla="*/ 382304 w 3596694"/>
              <a:gd name="connsiteY7" fmla="*/ 585093 h 799022"/>
              <a:gd name="connsiteX8" fmla="*/ 0 w 3596694"/>
              <a:gd name="connsiteY8" fmla="*/ 692366 h 799022"/>
              <a:gd name="connsiteX9" fmla="*/ 382304 w 3596694"/>
              <a:gd name="connsiteY9" fmla="*/ 317561 h 799022"/>
              <a:gd name="connsiteX10" fmla="*/ 382304 w 3596694"/>
              <a:gd name="connsiteY10" fmla="*/ 59711 h 799022"/>
              <a:gd name="connsiteX11" fmla="*/ 442015 w 3596694"/>
              <a:gd name="connsiteY11" fmla="*/ 0 h 799022"/>
              <a:gd name="connsiteX0" fmla="*/ 442015 w 3596694"/>
              <a:gd name="connsiteY0" fmla="*/ 0 h 799022"/>
              <a:gd name="connsiteX1" fmla="*/ 3536983 w 3596694"/>
              <a:gd name="connsiteY1" fmla="*/ 0 h 799022"/>
              <a:gd name="connsiteX2" fmla="*/ 3596694 w 3596694"/>
              <a:gd name="connsiteY2" fmla="*/ 59711 h 799022"/>
              <a:gd name="connsiteX3" fmla="*/ 3596694 w 3596694"/>
              <a:gd name="connsiteY3" fmla="*/ 739311 h 799022"/>
              <a:gd name="connsiteX4" fmla="*/ 3536983 w 3596694"/>
              <a:gd name="connsiteY4" fmla="*/ 799022 h 799022"/>
              <a:gd name="connsiteX5" fmla="*/ 442015 w 3596694"/>
              <a:gd name="connsiteY5" fmla="*/ 799022 h 799022"/>
              <a:gd name="connsiteX6" fmla="*/ 382304 w 3596694"/>
              <a:gd name="connsiteY6" fmla="*/ 739311 h 799022"/>
              <a:gd name="connsiteX7" fmla="*/ 382304 w 3596694"/>
              <a:gd name="connsiteY7" fmla="*/ 585093 h 799022"/>
              <a:gd name="connsiteX8" fmla="*/ 0 w 3596694"/>
              <a:gd name="connsiteY8" fmla="*/ 692366 h 799022"/>
              <a:gd name="connsiteX9" fmla="*/ 382305 w 3596694"/>
              <a:gd name="connsiteY9" fmla="*/ 420362 h 799022"/>
              <a:gd name="connsiteX10" fmla="*/ 382304 w 3596694"/>
              <a:gd name="connsiteY10" fmla="*/ 59711 h 799022"/>
              <a:gd name="connsiteX11" fmla="*/ 442015 w 3596694"/>
              <a:gd name="connsiteY11" fmla="*/ 0 h 79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694" h="799022">
                <a:moveTo>
                  <a:pt x="442015" y="0"/>
                </a:moveTo>
                <a:lnTo>
                  <a:pt x="3536983" y="0"/>
                </a:lnTo>
                <a:cubicBezTo>
                  <a:pt x="3569960" y="0"/>
                  <a:pt x="3596694" y="26734"/>
                  <a:pt x="3596694" y="59711"/>
                </a:cubicBezTo>
                <a:lnTo>
                  <a:pt x="3596694" y="739311"/>
                </a:lnTo>
                <a:cubicBezTo>
                  <a:pt x="3596694" y="772288"/>
                  <a:pt x="3569960" y="799022"/>
                  <a:pt x="3536983" y="799022"/>
                </a:cubicBezTo>
                <a:lnTo>
                  <a:pt x="442015" y="799022"/>
                </a:lnTo>
                <a:cubicBezTo>
                  <a:pt x="409038" y="799022"/>
                  <a:pt x="382304" y="772288"/>
                  <a:pt x="382304" y="739311"/>
                </a:cubicBezTo>
                <a:lnTo>
                  <a:pt x="382304" y="585093"/>
                </a:lnTo>
                <a:lnTo>
                  <a:pt x="0" y="692366"/>
                </a:lnTo>
                <a:lnTo>
                  <a:pt x="382305" y="420362"/>
                </a:lnTo>
                <a:cubicBezTo>
                  <a:pt x="382305" y="334412"/>
                  <a:pt x="382304" y="145661"/>
                  <a:pt x="382304" y="59711"/>
                </a:cubicBezTo>
                <a:cubicBezTo>
                  <a:pt x="382304" y="26734"/>
                  <a:pt x="409038" y="0"/>
                  <a:pt x="442015"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a:latin typeface="Noto Sans JP" panose="020B0500000000000000" pitchFamily="34" charset="-128"/>
              <a:ea typeface="Noto Sans JP" panose="020B0500000000000000" pitchFamily="34" charset="-128"/>
            </a:endParaRPr>
          </a:p>
        </p:txBody>
      </p:sp>
      <p:sp>
        <p:nvSpPr>
          <p:cNvPr id="15" name="テキスト ボックス 14">
            <a:extLst>
              <a:ext uri="{FF2B5EF4-FFF2-40B4-BE49-F238E27FC236}">
                <a16:creationId xmlns:a16="http://schemas.microsoft.com/office/drawing/2014/main" id="{55861FB4-36E2-0638-E71D-13163CAA5A5E}"/>
              </a:ext>
            </a:extLst>
          </p:cNvPr>
          <p:cNvSpPr txBox="1"/>
          <p:nvPr/>
        </p:nvSpPr>
        <p:spPr>
          <a:xfrm>
            <a:off x="8191710" y="1832186"/>
            <a:ext cx="3095883" cy="905376"/>
          </a:xfrm>
          <a:prstGeom prst="rect">
            <a:avLst/>
          </a:prstGeom>
          <a:noFill/>
        </p:spPr>
        <p:txBody>
          <a:bodyPr wrap="square" rtlCol="0">
            <a:spAutoFit/>
          </a:bodyPr>
          <a:lstStyle/>
          <a:p>
            <a:pPr algn="l">
              <a:lnSpc>
                <a:spcPct val="130000"/>
              </a:lnSpc>
            </a:pPr>
            <a:r>
              <a:rPr kumimoji="1" lang="ja-JP" altLang="en-US" sz="1400">
                <a:solidFill>
                  <a:srgbClr val="333333"/>
                </a:solidFill>
                <a:effectLst/>
                <a:latin typeface="Noto Sans JP" panose="020B0500000000000000" pitchFamily="34" charset="-128"/>
                <a:ea typeface="Noto Sans JP" panose="020B0500000000000000" pitchFamily="34" charset="-128"/>
              </a:rPr>
              <a:t>バインダ：</a:t>
            </a:r>
            <a:endParaRPr kumimoji="1" lang="en-US" altLang="ja-JP" sz="1400" dirty="0">
              <a:solidFill>
                <a:srgbClr val="333333"/>
              </a:solidFill>
              <a:effectLst/>
              <a:latin typeface="Noto Sans JP" panose="020B0500000000000000" pitchFamily="34" charset="-128"/>
              <a:ea typeface="Noto Sans JP" panose="020B0500000000000000" pitchFamily="34" charset="-128"/>
            </a:endParaRPr>
          </a:p>
          <a:p>
            <a:pPr algn="l">
              <a:lnSpc>
                <a:spcPct val="130000"/>
              </a:lnSpc>
            </a:pPr>
            <a:r>
              <a:rPr lang="ja-JP" altLang="en-US" sz="1400">
                <a:solidFill>
                  <a:srgbClr val="333333"/>
                </a:solidFill>
                <a:latin typeface="Noto Sans JP" panose="020B0500000000000000" pitchFamily="34" charset="-128"/>
                <a:ea typeface="Noto Sans JP" panose="020B0500000000000000" pitchFamily="34" charset="-128"/>
              </a:rPr>
              <a:t>　　　特定の業務に関するデータを</a:t>
            </a:r>
            <a:endParaRPr lang="en-US" altLang="ja-JP" sz="1400" dirty="0">
              <a:solidFill>
                <a:srgbClr val="333333"/>
              </a:solidFill>
              <a:latin typeface="Noto Sans JP" panose="020B0500000000000000" pitchFamily="34" charset="-128"/>
              <a:ea typeface="Noto Sans JP" panose="020B0500000000000000" pitchFamily="34" charset="-128"/>
            </a:endParaRPr>
          </a:p>
          <a:p>
            <a:pPr algn="l">
              <a:lnSpc>
                <a:spcPct val="130000"/>
              </a:lnSpc>
            </a:pPr>
            <a:r>
              <a:rPr lang="ja-JP" altLang="en-US" sz="1400">
                <a:solidFill>
                  <a:srgbClr val="333333"/>
                </a:solidFill>
                <a:latin typeface="Noto Sans JP" panose="020B0500000000000000" pitchFamily="34" charset="-128"/>
                <a:ea typeface="Noto Sans JP" panose="020B0500000000000000" pitchFamily="34" charset="-128"/>
              </a:rPr>
              <a:t>　　　　　　まとめているアイテム</a:t>
            </a:r>
          </a:p>
        </p:txBody>
      </p:sp>
    </p:spTree>
    <p:extLst>
      <p:ext uri="{BB962C8B-B14F-4D97-AF65-F5344CB8AC3E}">
        <p14:creationId xmlns:p14="http://schemas.microsoft.com/office/powerpoint/2010/main" val="136611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6B156DA-B21A-E257-E104-13A07FD0B652}"/>
              </a:ext>
            </a:extLst>
          </p:cNvPr>
          <p:cNvSpPr>
            <a:spLocks noGrp="1"/>
          </p:cNvSpPr>
          <p:nvPr>
            <p:ph type="sldNum" sz="quarter" idx="12"/>
          </p:nvPr>
        </p:nvSpPr>
        <p:spPr/>
        <p:txBody>
          <a:bodyPr/>
          <a:lstStyle/>
          <a:p>
            <a:fld id="{550456A6-8B9A-BD43-AC8E-7A614300E826}" type="slidenum">
              <a:rPr lang="ja-JP" altLang="en-US" smtClean="0"/>
              <a:pPr/>
              <a:t>12</a:t>
            </a:fld>
            <a:endParaRPr lang="ja-JP" altLang="en-US"/>
          </a:p>
        </p:txBody>
      </p:sp>
      <p:sp>
        <p:nvSpPr>
          <p:cNvPr id="3" name="テキスト プレースホルダー 2">
            <a:extLst>
              <a:ext uri="{FF2B5EF4-FFF2-40B4-BE49-F238E27FC236}">
                <a16:creationId xmlns:a16="http://schemas.microsoft.com/office/drawing/2014/main" id="{4B579BFD-67FE-C249-3159-0AD18450DFE5}"/>
              </a:ext>
            </a:extLst>
          </p:cNvPr>
          <p:cNvSpPr>
            <a:spLocks noGrp="1"/>
          </p:cNvSpPr>
          <p:nvPr>
            <p:ph type="body" sz="quarter" idx="13"/>
          </p:nvPr>
        </p:nvSpPr>
        <p:spPr>
          <a:xfrm>
            <a:off x="1638300" y="914060"/>
            <a:ext cx="8915400" cy="397669"/>
          </a:xfrm>
        </p:spPr>
        <p:txBody>
          <a:bodyPr/>
          <a:lstStyle/>
          <a:p>
            <a:r>
              <a:rPr kumimoji="1" lang="ja-JP" altLang="en-US" sz="2000"/>
              <a:t>登録したい</a:t>
            </a:r>
            <a:r>
              <a:rPr lang="ja-JP" altLang="en-US" sz="2000"/>
              <a:t>バインダ</a:t>
            </a:r>
            <a:r>
              <a:rPr kumimoji="1" lang="ja-JP" altLang="en-US" sz="2000"/>
              <a:t>を開いて赤枠で囲んだアイコンをクリックします</a:t>
            </a:r>
          </a:p>
        </p:txBody>
      </p:sp>
      <p:sp>
        <p:nvSpPr>
          <p:cNvPr id="4" name="タイトル 3">
            <a:extLst>
              <a:ext uri="{FF2B5EF4-FFF2-40B4-BE49-F238E27FC236}">
                <a16:creationId xmlns:a16="http://schemas.microsoft.com/office/drawing/2014/main" id="{0E920618-4B45-0F66-A051-65E51F924213}"/>
              </a:ext>
            </a:extLst>
          </p:cNvPr>
          <p:cNvSpPr>
            <a:spLocks noGrp="1"/>
          </p:cNvSpPr>
          <p:nvPr>
            <p:ph type="title"/>
          </p:nvPr>
        </p:nvSpPr>
        <p:spPr/>
        <p:txBody>
          <a:bodyPr/>
          <a:lstStyle/>
          <a:p>
            <a:r>
              <a:rPr kumimoji="1" lang="ja-JP" altLang="en-US"/>
              <a:t>私のお気に入りの登録方法</a:t>
            </a:r>
            <a:r>
              <a:rPr kumimoji="1" lang="en-US" altLang="ja-JP" dirty="0"/>
              <a:t>①</a:t>
            </a:r>
            <a:endParaRPr kumimoji="1" lang="ja-JP" altLang="en-US"/>
          </a:p>
        </p:txBody>
      </p:sp>
      <p:pic>
        <p:nvPicPr>
          <p:cNvPr id="5" name="図 4">
            <a:extLst>
              <a:ext uri="{FF2B5EF4-FFF2-40B4-BE49-F238E27FC236}">
                <a16:creationId xmlns:a16="http://schemas.microsoft.com/office/drawing/2014/main" id="{744CA4A1-16CA-30AD-DCB0-0D541B0E7F68}"/>
              </a:ext>
            </a:extLst>
          </p:cNvPr>
          <p:cNvPicPr>
            <a:picLocks noChangeAspect="1"/>
          </p:cNvPicPr>
          <p:nvPr/>
        </p:nvPicPr>
        <p:blipFill>
          <a:blip r:embed="rId2"/>
          <a:stretch>
            <a:fillRect/>
          </a:stretch>
        </p:blipFill>
        <p:spPr>
          <a:xfrm>
            <a:off x="488831" y="2400300"/>
            <a:ext cx="11214338" cy="2857499"/>
          </a:xfrm>
          <a:prstGeom prst="rect">
            <a:avLst/>
          </a:prstGeom>
          <a:solidFill>
            <a:schemeClr val="bg1"/>
          </a:solidFill>
          <a:ln w="12700">
            <a:solidFill>
              <a:schemeClr val="bg2">
                <a:lumMod val="65000"/>
              </a:schemeClr>
            </a:solidFill>
          </a:ln>
        </p:spPr>
      </p:pic>
      <p:sp>
        <p:nvSpPr>
          <p:cNvPr id="7" name="正方形/長方形 6">
            <a:extLst>
              <a:ext uri="{FF2B5EF4-FFF2-40B4-BE49-F238E27FC236}">
                <a16:creationId xmlns:a16="http://schemas.microsoft.com/office/drawing/2014/main" id="{A950C551-EF8A-CADD-BE43-346996118808}"/>
              </a:ext>
            </a:extLst>
          </p:cNvPr>
          <p:cNvSpPr/>
          <p:nvPr/>
        </p:nvSpPr>
        <p:spPr>
          <a:xfrm>
            <a:off x="9338469" y="2424557"/>
            <a:ext cx="519906" cy="490093"/>
          </a:xfrm>
          <a:prstGeom prst="rect">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pic>
        <p:nvPicPr>
          <p:cNvPr id="8" name="図 7">
            <a:extLst>
              <a:ext uri="{FF2B5EF4-FFF2-40B4-BE49-F238E27FC236}">
                <a16:creationId xmlns:a16="http://schemas.microsoft.com/office/drawing/2014/main" id="{A8044A88-8BC4-B090-D996-AB68E2174DEC}"/>
              </a:ext>
            </a:extLst>
          </p:cNvPr>
          <p:cNvPicPr>
            <a:picLocks noChangeAspect="1"/>
          </p:cNvPicPr>
          <p:nvPr/>
        </p:nvPicPr>
        <p:blipFill rotWithShape="1">
          <a:blip r:embed="rId2"/>
          <a:srcRect l="80120" t="5386" r="17809" b="85403"/>
          <a:stretch/>
        </p:blipFill>
        <p:spPr>
          <a:xfrm>
            <a:off x="10157052" y="917191"/>
            <a:ext cx="1204686" cy="1366019"/>
          </a:xfrm>
          <a:prstGeom prst="rect">
            <a:avLst/>
          </a:prstGeom>
          <a:solidFill>
            <a:schemeClr val="bg1"/>
          </a:solidFill>
          <a:ln w="12700">
            <a:solidFill>
              <a:schemeClr val="bg2">
                <a:lumMod val="65000"/>
              </a:schemeClr>
            </a:solidFill>
          </a:ln>
        </p:spPr>
      </p:pic>
      <p:sp>
        <p:nvSpPr>
          <p:cNvPr id="9" name="右矢印 8">
            <a:extLst>
              <a:ext uri="{FF2B5EF4-FFF2-40B4-BE49-F238E27FC236}">
                <a16:creationId xmlns:a16="http://schemas.microsoft.com/office/drawing/2014/main" id="{3C2E0EE3-475B-65A3-944F-7DB25927462E}"/>
              </a:ext>
            </a:extLst>
          </p:cNvPr>
          <p:cNvSpPr/>
          <p:nvPr/>
        </p:nvSpPr>
        <p:spPr>
          <a:xfrm rot="18387345">
            <a:off x="9555723" y="2011221"/>
            <a:ext cx="774785" cy="125555"/>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0885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6B156DA-B21A-E257-E104-13A07FD0B652}"/>
              </a:ext>
            </a:extLst>
          </p:cNvPr>
          <p:cNvSpPr>
            <a:spLocks noGrp="1"/>
          </p:cNvSpPr>
          <p:nvPr>
            <p:ph type="sldNum" sz="quarter" idx="12"/>
          </p:nvPr>
        </p:nvSpPr>
        <p:spPr/>
        <p:txBody>
          <a:bodyPr/>
          <a:lstStyle/>
          <a:p>
            <a:fld id="{550456A6-8B9A-BD43-AC8E-7A614300E826}" type="slidenum">
              <a:rPr lang="ja-JP" altLang="en-US" smtClean="0"/>
              <a:pPr/>
              <a:t>13</a:t>
            </a:fld>
            <a:endParaRPr lang="ja-JP" altLang="en-US"/>
          </a:p>
        </p:txBody>
      </p:sp>
      <p:sp>
        <p:nvSpPr>
          <p:cNvPr id="3" name="テキスト プレースホルダー 2">
            <a:extLst>
              <a:ext uri="{FF2B5EF4-FFF2-40B4-BE49-F238E27FC236}">
                <a16:creationId xmlns:a16="http://schemas.microsoft.com/office/drawing/2014/main" id="{4B579BFD-67FE-C249-3159-0AD18450DFE5}"/>
              </a:ext>
            </a:extLst>
          </p:cNvPr>
          <p:cNvSpPr>
            <a:spLocks noGrp="1"/>
          </p:cNvSpPr>
          <p:nvPr>
            <p:ph type="body" sz="quarter" idx="13"/>
          </p:nvPr>
        </p:nvSpPr>
        <p:spPr>
          <a:xfrm>
            <a:off x="879476" y="890241"/>
            <a:ext cx="8915400" cy="926019"/>
          </a:xfrm>
        </p:spPr>
        <p:txBody>
          <a:bodyPr/>
          <a:lstStyle/>
          <a:p>
            <a:pPr algn="l"/>
            <a:r>
              <a:rPr kumimoji="1" lang="ja-JP" altLang="en-US" sz="2000"/>
              <a:t>①</a:t>
            </a:r>
            <a:r>
              <a:rPr kumimoji="1" lang="en-US" altLang="ja-JP" sz="2000" dirty="0"/>
              <a:t>“</a:t>
            </a:r>
            <a:r>
              <a:rPr kumimoji="1" lang="ja-JP" altLang="en-US" sz="2000"/>
              <a:t>よく使うバインダを登録しよう！”か</a:t>
            </a:r>
            <a:r>
              <a:rPr kumimoji="1" lang="en-US" altLang="ja-JP" sz="2000" dirty="0"/>
              <a:t>“</a:t>
            </a:r>
            <a:r>
              <a:rPr kumimoji="1" lang="ja-JP" altLang="en-US" sz="2000"/>
              <a:t>追加”</a:t>
            </a:r>
            <a:r>
              <a:rPr kumimoji="1" lang="en-US" altLang="ja-JP" sz="2000" dirty="0"/>
              <a:t>(</a:t>
            </a:r>
            <a:r>
              <a:rPr kumimoji="1" lang="ja-JP" altLang="en-US" sz="2000"/>
              <a:t>赤枠</a:t>
            </a:r>
            <a:r>
              <a:rPr kumimoji="1" lang="en-US" altLang="ja-JP" sz="2000" dirty="0"/>
              <a:t>)</a:t>
            </a:r>
            <a:r>
              <a:rPr kumimoji="1" lang="ja-JP" altLang="en-US" sz="2000"/>
              <a:t>をクリック</a:t>
            </a:r>
            <a:endParaRPr kumimoji="1" lang="en-US" altLang="ja-JP" sz="2000" dirty="0"/>
          </a:p>
          <a:p>
            <a:pPr algn="l"/>
            <a:r>
              <a:rPr lang="ja-JP" altLang="en-US" sz="2000"/>
              <a:t>②追加したいバインダ名を検索</a:t>
            </a:r>
            <a:endParaRPr kumimoji="1" lang="ja-JP" altLang="en-US" sz="2000"/>
          </a:p>
        </p:txBody>
      </p:sp>
      <p:sp>
        <p:nvSpPr>
          <p:cNvPr id="4" name="タイトル 3">
            <a:extLst>
              <a:ext uri="{FF2B5EF4-FFF2-40B4-BE49-F238E27FC236}">
                <a16:creationId xmlns:a16="http://schemas.microsoft.com/office/drawing/2014/main" id="{0E920618-4B45-0F66-A051-65E51F924213}"/>
              </a:ext>
            </a:extLst>
          </p:cNvPr>
          <p:cNvSpPr>
            <a:spLocks noGrp="1"/>
          </p:cNvSpPr>
          <p:nvPr>
            <p:ph type="title"/>
          </p:nvPr>
        </p:nvSpPr>
        <p:spPr/>
        <p:txBody>
          <a:bodyPr/>
          <a:lstStyle/>
          <a:p>
            <a:r>
              <a:rPr kumimoji="1" lang="ja-JP" altLang="en-US"/>
              <a:t>私のお気に入りの登録方法</a:t>
            </a:r>
            <a:r>
              <a:rPr lang="ja-JP" altLang="en-US"/>
              <a:t>②</a:t>
            </a:r>
            <a:endParaRPr kumimoji="1" lang="ja-JP" altLang="en-US"/>
          </a:p>
        </p:txBody>
      </p:sp>
      <p:grpSp>
        <p:nvGrpSpPr>
          <p:cNvPr id="5" name="グループ化 4">
            <a:extLst>
              <a:ext uri="{FF2B5EF4-FFF2-40B4-BE49-F238E27FC236}">
                <a16:creationId xmlns:a16="http://schemas.microsoft.com/office/drawing/2014/main" id="{DD767952-3EE0-5D14-5A86-D82BA95F45AE}"/>
              </a:ext>
            </a:extLst>
          </p:cNvPr>
          <p:cNvGrpSpPr/>
          <p:nvPr/>
        </p:nvGrpSpPr>
        <p:grpSpPr>
          <a:xfrm>
            <a:off x="879476" y="2425477"/>
            <a:ext cx="6101431" cy="3421953"/>
            <a:chOff x="874497" y="3185015"/>
            <a:chExt cx="5525716" cy="3099066"/>
          </a:xfrm>
        </p:grpSpPr>
        <p:pic>
          <p:nvPicPr>
            <p:cNvPr id="6" name="図 5">
              <a:extLst>
                <a:ext uri="{FF2B5EF4-FFF2-40B4-BE49-F238E27FC236}">
                  <a16:creationId xmlns:a16="http://schemas.microsoft.com/office/drawing/2014/main" id="{BD64FDC3-9BC1-2A9B-60FA-8971E1CED6C0}"/>
                </a:ext>
              </a:extLst>
            </p:cNvPr>
            <p:cNvPicPr>
              <a:picLocks noChangeAspect="1"/>
            </p:cNvPicPr>
            <p:nvPr/>
          </p:nvPicPr>
          <p:blipFill>
            <a:blip r:embed="rId2"/>
            <a:stretch>
              <a:fillRect/>
            </a:stretch>
          </p:blipFill>
          <p:spPr>
            <a:xfrm>
              <a:off x="874497" y="3185015"/>
              <a:ext cx="5525716" cy="3099066"/>
            </a:xfrm>
            <a:prstGeom prst="rect">
              <a:avLst/>
            </a:prstGeom>
            <a:ln>
              <a:solidFill>
                <a:srgbClr val="595959">
                  <a:lumMod val="75000"/>
                </a:srgbClr>
              </a:solidFill>
            </a:ln>
          </p:spPr>
        </p:pic>
        <p:sp>
          <p:nvSpPr>
            <p:cNvPr id="7" name="正方形/長方形 6">
              <a:extLst>
                <a:ext uri="{FF2B5EF4-FFF2-40B4-BE49-F238E27FC236}">
                  <a16:creationId xmlns:a16="http://schemas.microsoft.com/office/drawing/2014/main" id="{AFF30C0E-285E-366E-63CA-1E4D73304AB9}"/>
                </a:ext>
              </a:extLst>
            </p:cNvPr>
            <p:cNvSpPr/>
            <p:nvPr/>
          </p:nvSpPr>
          <p:spPr>
            <a:xfrm>
              <a:off x="2895976" y="3535494"/>
              <a:ext cx="1450135" cy="371947"/>
            </a:xfrm>
            <a:prstGeom prst="rect">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grpSp>
      <p:pic>
        <p:nvPicPr>
          <p:cNvPr id="8" name="図 7">
            <a:extLst>
              <a:ext uri="{FF2B5EF4-FFF2-40B4-BE49-F238E27FC236}">
                <a16:creationId xmlns:a16="http://schemas.microsoft.com/office/drawing/2014/main" id="{920439B4-B9E9-1110-6BEA-FDF10B59CB33}"/>
              </a:ext>
            </a:extLst>
          </p:cNvPr>
          <p:cNvPicPr>
            <a:picLocks noChangeAspect="1"/>
          </p:cNvPicPr>
          <p:nvPr/>
        </p:nvPicPr>
        <p:blipFill>
          <a:blip r:embed="rId3"/>
          <a:stretch>
            <a:fillRect/>
          </a:stretch>
        </p:blipFill>
        <p:spPr>
          <a:xfrm>
            <a:off x="7280416" y="1656651"/>
            <a:ext cx="3932718" cy="4533163"/>
          </a:xfrm>
          <a:prstGeom prst="rect">
            <a:avLst/>
          </a:prstGeom>
          <a:ln>
            <a:solidFill>
              <a:srgbClr val="595959">
                <a:lumMod val="75000"/>
              </a:srgbClr>
            </a:solidFill>
          </a:ln>
        </p:spPr>
      </p:pic>
      <p:sp>
        <p:nvSpPr>
          <p:cNvPr id="12" name="正方形/長方形 11">
            <a:extLst>
              <a:ext uri="{FF2B5EF4-FFF2-40B4-BE49-F238E27FC236}">
                <a16:creationId xmlns:a16="http://schemas.microsoft.com/office/drawing/2014/main" id="{A3C4E414-FAB7-0B76-A86C-895EF2FEF95D}"/>
              </a:ext>
            </a:extLst>
          </p:cNvPr>
          <p:cNvSpPr/>
          <p:nvPr/>
        </p:nvSpPr>
        <p:spPr>
          <a:xfrm>
            <a:off x="7318175" y="1982533"/>
            <a:ext cx="3510135" cy="399996"/>
          </a:xfrm>
          <a:prstGeom prst="rect">
            <a:avLst/>
          </a:prstGeom>
          <a:noFill/>
          <a:ln w="254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13" name="正方形/長方形 12">
            <a:extLst>
              <a:ext uri="{FF2B5EF4-FFF2-40B4-BE49-F238E27FC236}">
                <a16:creationId xmlns:a16="http://schemas.microsoft.com/office/drawing/2014/main" id="{2C4BF939-FBB3-4F45-12CD-C2EFDD522056}"/>
              </a:ext>
            </a:extLst>
          </p:cNvPr>
          <p:cNvSpPr/>
          <p:nvPr/>
        </p:nvSpPr>
        <p:spPr>
          <a:xfrm>
            <a:off x="6472237" y="2485585"/>
            <a:ext cx="472645" cy="214954"/>
          </a:xfrm>
          <a:prstGeom prst="rect">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15" name="右矢印 14">
            <a:extLst>
              <a:ext uri="{FF2B5EF4-FFF2-40B4-BE49-F238E27FC236}">
                <a16:creationId xmlns:a16="http://schemas.microsoft.com/office/drawing/2014/main" id="{2358CD8B-05A3-193B-4CCD-F030323C2018}"/>
              </a:ext>
            </a:extLst>
          </p:cNvPr>
          <p:cNvSpPr/>
          <p:nvPr/>
        </p:nvSpPr>
        <p:spPr>
          <a:xfrm>
            <a:off x="6771447" y="4026733"/>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806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0155B6-DF53-A21F-C64B-28329C764535}"/>
              </a:ext>
            </a:extLst>
          </p:cNvPr>
          <p:cNvSpPr>
            <a:spLocks noGrp="1"/>
          </p:cNvSpPr>
          <p:nvPr>
            <p:ph type="sldNum" sz="quarter" idx="12"/>
          </p:nvPr>
        </p:nvSpPr>
        <p:spPr/>
        <p:txBody>
          <a:bodyPr/>
          <a:lstStyle/>
          <a:p>
            <a:fld id="{550456A6-8B9A-BD43-AC8E-7A614300E826}" type="slidenum">
              <a:rPr lang="ja-JP" altLang="en-US" smtClean="0"/>
              <a:pPr/>
              <a:t>14</a:t>
            </a:fld>
            <a:endParaRPr lang="ja-JP" altLang="en-US"/>
          </a:p>
        </p:txBody>
      </p:sp>
      <p:sp>
        <p:nvSpPr>
          <p:cNvPr id="9" name="テキスト プレースホルダー 8">
            <a:extLst>
              <a:ext uri="{FF2B5EF4-FFF2-40B4-BE49-F238E27FC236}">
                <a16:creationId xmlns:a16="http://schemas.microsoft.com/office/drawing/2014/main" id="{8CBA4490-8075-9F1C-19AB-FC6469E6580A}"/>
              </a:ext>
            </a:extLst>
          </p:cNvPr>
          <p:cNvSpPr>
            <a:spLocks noGrp="1"/>
          </p:cNvSpPr>
          <p:nvPr>
            <p:ph type="body" sz="quarter" idx="13"/>
          </p:nvPr>
        </p:nvSpPr>
        <p:spPr>
          <a:xfrm>
            <a:off x="1168957" y="886257"/>
            <a:ext cx="9854085" cy="397669"/>
          </a:xfrm>
        </p:spPr>
        <p:txBody>
          <a:bodyPr/>
          <a:lstStyle/>
          <a:p>
            <a:pPr algn="l"/>
            <a:r>
              <a:rPr lang="ja-JP" altLang="en-US" sz="2000"/>
              <a:t>　　①セキュリティ設定をクリック　　　　　　　　　　　②必要事項を入力</a:t>
            </a:r>
          </a:p>
        </p:txBody>
      </p:sp>
      <p:sp>
        <p:nvSpPr>
          <p:cNvPr id="4" name="タイトル 3">
            <a:extLst>
              <a:ext uri="{FF2B5EF4-FFF2-40B4-BE49-F238E27FC236}">
                <a16:creationId xmlns:a16="http://schemas.microsoft.com/office/drawing/2014/main" id="{34AA8FC6-84BA-501D-26F0-FE4F6849DDE3}"/>
              </a:ext>
            </a:extLst>
          </p:cNvPr>
          <p:cNvSpPr>
            <a:spLocks noGrp="1"/>
          </p:cNvSpPr>
          <p:nvPr>
            <p:ph type="title"/>
          </p:nvPr>
        </p:nvSpPr>
        <p:spPr/>
        <p:txBody>
          <a:bodyPr/>
          <a:lstStyle/>
          <a:p>
            <a:r>
              <a:rPr kumimoji="1" lang="ja-JP" altLang="en-US"/>
              <a:t>パスワードの変え方</a:t>
            </a:r>
          </a:p>
        </p:txBody>
      </p:sp>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D5A54823-EFD4-AF73-6326-96B2C05713D6}"/>
              </a:ext>
            </a:extLst>
          </p:cNvPr>
          <p:cNvPicPr>
            <a:picLocks noChangeAspect="1"/>
          </p:cNvPicPr>
          <p:nvPr/>
        </p:nvPicPr>
        <p:blipFill rotWithShape="1">
          <a:blip r:embed="rId2"/>
          <a:srcRect t="9562" r="58170" b="9821"/>
          <a:stretch/>
        </p:blipFill>
        <p:spPr>
          <a:xfrm>
            <a:off x="7348652" y="1741715"/>
            <a:ext cx="3449978" cy="4155651"/>
          </a:xfrm>
          <a:prstGeom prst="rect">
            <a:avLst/>
          </a:prstGeom>
          <a:ln w="12700">
            <a:solidFill>
              <a:schemeClr val="bg2">
                <a:lumMod val="65000"/>
              </a:schemeClr>
            </a:solidFill>
          </a:ln>
        </p:spPr>
      </p:pic>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CB344FCA-1687-8F3E-F921-59A62FE3F349}"/>
              </a:ext>
            </a:extLst>
          </p:cNvPr>
          <p:cNvPicPr>
            <a:picLocks noChangeAspect="1"/>
          </p:cNvPicPr>
          <p:nvPr/>
        </p:nvPicPr>
        <p:blipFill rotWithShape="1">
          <a:blip r:embed="rId3"/>
          <a:srcRect l="58170" t="12449" b="5334"/>
          <a:stretch/>
        </p:blipFill>
        <p:spPr>
          <a:xfrm>
            <a:off x="1804193" y="1741715"/>
            <a:ext cx="3449978" cy="4238010"/>
          </a:xfrm>
          <a:prstGeom prst="rect">
            <a:avLst/>
          </a:prstGeom>
          <a:ln w="12700">
            <a:solidFill>
              <a:schemeClr val="bg2">
                <a:lumMod val="65000"/>
              </a:schemeClr>
            </a:solidFill>
          </a:ln>
        </p:spPr>
      </p:pic>
      <p:sp>
        <p:nvSpPr>
          <p:cNvPr id="10" name="正方形/長方形 9">
            <a:extLst>
              <a:ext uri="{FF2B5EF4-FFF2-40B4-BE49-F238E27FC236}">
                <a16:creationId xmlns:a16="http://schemas.microsoft.com/office/drawing/2014/main" id="{6C3A8E9C-0E4C-AD75-5503-AE33BB7ECCFB}"/>
              </a:ext>
            </a:extLst>
          </p:cNvPr>
          <p:cNvSpPr/>
          <p:nvPr/>
        </p:nvSpPr>
        <p:spPr>
          <a:xfrm>
            <a:off x="4033837" y="2340443"/>
            <a:ext cx="1089706" cy="257614"/>
          </a:xfrm>
          <a:prstGeom prst="rect">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11" name="四角形: 角を丸くする 9">
            <a:extLst>
              <a:ext uri="{FF2B5EF4-FFF2-40B4-BE49-F238E27FC236}">
                <a16:creationId xmlns:a16="http://schemas.microsoft.com/office/drawing/2014/main" id="{7F03550C-71C6-2427-F549-BC96F05FF27E}"/>
              </a:ext>
            </a:extLst>
          </p:cNvPr>
          <p:cNvSpPr/>
          <p:nvPr/>
        </p:nvSpPr>
        <p:spPr>
          <a:xfrm>
            <a:off x="4235775" y="1741715"/>
            <a:ext cx="1018395" cy="361506"/>
          </a:xfrm>
          <a:prstGeom prst="roundRect">
            <a:avLst>
              <a:gd name="adj" fmla="val 5258"/>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cxnSp>
        <p:nvCxnSpPr>
          <p:cNvPr id="5" name="直線コネクタ 4">
            <a:extLst>
              <a:ext uri="{FF2B5EF4-FFF2-40B4-BE49-F238E27FC236}">
                <a16:creationId xmlns:a16="http://schemas.microsoft.com/office/drawing/2014/main" id="{605551A2-1CC0-B3A3-7CB0-713C97354E71}"/>
              </a:ext>
            </a:extLst>
          </p:cNvPr>
          <p:cNvCxnSpPr>
            <a:cxnSpLocks/>
            <a:endCxn id="11" idx="1"/>
          </p:cNvCxnSpPr>
          <p:nvPr/>
        </p:nvCxnSpPr>
        <p:spPr>
          <a:xfrm flipV="1">
            <a:off x="3805279" y="1922468"/>
            <a:ext cx="430496" cy="349180"/>
          </a:xfrm>
          <a:prstGeom prst="line">
            <a:avLst/>
          </a:prstGeom>
          <a:ln w="38100" cap="rnd">
            <a:solidFill>
              <a:schemeClr val="accent1"/>
            </a:solidFill>
            <a:prstDash val="sysDot"/>
            <a:round/>
            <a:tailEnd type="oval"/>
          </a:ln>
        </p:spPr>
        <p:style>
          <a:lnRef idx="1">
            <a:schemeClr val="accent1"/>
          </a:lnRef>
          <a:fillRef idx="0">
            <a:schemeClr val="accent1"/>
          </a:fillRef>
          <a:effectRef idx="0">
            <a:schemeClr val="accent1"/>
          </a:effectRef>
          <a:fontRef idx="minor">
            <a:schemeClr val="tx1"/>
          </a:fontRef>
        </p:style>
      </p:cxnSp>
      <p:sp>
        <p:nvSpPr>
          <p:cNvPr id="14" name="角丸四角形 14">
            <a:extLst>
              <a:ext uri="{FF2B5EF4-FFF2-40B4-BE49-F238E27FC236}">
                <a16:creationId xmlns:a16="http://schemas.microsoft.com/office/drawing/2014/main" id="{A6522035-FC9E-CF03-5331-58656C45103B}"/>
              </a:ext>
            </a:extLst>
          </p:cNvPr>
          <p:cNvSpPr/>
          <p:nvPr/>
        </p:nvSpPr>
        <p:spPr>
          <a:xfrm>
            <a:off x="944545" y="2277532"/>
            <a:ext cx="2913422" cy="927403"/>
          </a:xfrm>
          <a:prstGeom prst="roundRect">
            <a:avLst>
              <a:gd name="adj" fmla="val 5704"/>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30000"/>
              </a:lnSpc>
            </a:pPr>
            <a:r>
              <a:rPr lang="ja-JP" altLang="en-US" sz="1400">
                <a:solidFill>
                  <a:schemeClr val="tx2"/>
                </a:solidFill>
                <a:latin typeface="Noto Sans JP" panose="020B0500000000000000" pitchFamily="34" charset="-128"/>
                <a:ea typeface="Noto Sans JP" panose="020B0500000000000000" pitchFamily="34" charset="-128"/>
              </a:rPr>
              <a:t>名前をクリックすると</a:t>
            </a:r>
            <a:endParaRPr lang="en-US" altLang="ja-JP" sz="1400">
              <a:solidFill>
                <a:schemeClr val="tx2"/>
              </a:solidFill>
              <a:latin typeface="Noto Sans JP" panose="020B0500000000000000" pitchFamily="34" charset="-128"/>
              <a:ea typeface="Noto Sans JP" panose="020B0500000000000000" pitchFamily="34" charset="-128"/>
            </a:endParaRPr>
          </a:p>
          <a:p>
            <a:pPr algn="l">
              <a:lnSpc>
                <a:spcPct val="130000"/>
              </a:lnSpc>
            </a:pPr>
            <a:r>
              <a:rPr lang="ja-JP" altLang="en-US" sz="1400">
                <a:solidFill>
                  <a:schemeClr val="tx2"/>
                </a:solidFill>
                <a:latin typeface="Noto Sans JP" panose="020B0500000000000000" pitchFamily="34" charset="-128"/>
                <a:ea typeface="Noto Sans JP" panose="020B0500000000000000" pitchFamily="34" charset="-128"/>
              </a:rPr>
              <a:t>　　　　メニューが出てきます</a:t>
            </a:r>
            <a:endParaRPr kumimoji="1" lang="en-US" altLang="ja-JP" sz="1400">
              <a:solidFill>
                <a:schemeClr val="tx1"/>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126555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8B35C27E-90E4-8646-603B-1830EE12E5A3}"/>
              </a:ext>
            </a:extLst>
          </p:cNvPr>
          <p:cNvSpPr txBox="1"/>
          <p:nvPr/>
        </p:nvSpPr>
        <p:spPr>
          <a:xfrm>
            <a:off x="351693" y="2563033"/>
            <a:ext cx="11342170" cy="2337328"/>
          </a:xfrm>
          <a:prstGeom prst="rect">
            <a:avLst/>
          </a:prstGeom>
          <a:noFill/>
          <a:ln w="15875">
            <a:solidFill>
              <a:schemeClr val="bg2">
                <a:lumMod val="75000"/>
              </a:schemeClr>
            </a:solidFill>
          </a:ln>
        </p:spPr>
        <p:txBody>
          <a:bodyPr wrap="square" rtlCol="0">
            <a:spAutoFit/>
          </a:bodyPr>
          <a:lstStyle/>
          <a:p>
            <a:pPr algn="l">
              <a:lnSpc>
                <a:spcPct val="130000"/>
              </a:lnSpc>
            </a:pPr>
            <a:endParaRPr kumimoji="1" lang="ja-JP" altLang="en-US" sz="1400">
              <a:solidFill>
                <a:srgbClr val="333333"/>
              </a:solidFill>
              <a:effectLst/>
              <a:latin typeface="Noto Sans JP" panose="020B0500000000000000" pitchFamily="34" charset="-128"/>
              <a:ea typeface="Noto Sans JP" panose="020B0500000000000000" pitchFamily="34" charset="-128"/>
            </a:endParaRPr>
          </a:p>
        </p:txBody>
      </p:sp>
      <p:sp>
        <p:nvSpPr>
          <p:cNvPr id="44" name="角丸四角形 14">
            <a:extLst>
              <a:ext uri="{FF2B5EF4-FFF2-40B4-BE49-F238E27FC236}">
                <a16:creationId xmlns:a16="http://schemas.microsoft.com/office/drawing/2014/main" id="{C241ACF7-12FC-6296-87D6-A3EB97949928}"/>
              </a:ext>
            </a:extLst>
          </p:cNvPr>
          <p:cNvSpPr/>
          <p:nvPr/>
        </p:nvSpPr>
        <p:spPr>
          <a:xfrm>
            <a:off x="989353" y="1186209"/>
            <a:ext cx="4066036" cy="927403"/>
          </a:xfrm>
          <a:prstGeom prst="roundRect">
            <a:avLst>
              <a:gd name="adj" fmla="val 5704"/>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en-US" altLang="ja-JP" sz="1400" dirty="0">
              <a:solidFill>
                <a:schemeClr val="tx1"/>
              </a:solidFill>
              <a:latin typeface="Noto Sans JP" panose="020B0500000000000000" pitchFamily="34" charset="-128"/>
              <a:ea typeface="Noto Sans JP" panose="020B0500000000000000" pitchFamily="34" charset="-128"/>
            </a:endParaRPr>
          </a:p>
        </p:txBody>
      </p:sp>
      <p:sp>
        <p:nvSpPr>
          <p:cNvPr id="2" name="タイトル 1">
            <a:extLst>
              <a:ext uri="{FF2B5EF4-FFF2-40B4-BE49-F238E27FC236}">
                <a16:creationId xmlns:a16="http://schemas.microsoft.com/office/drawing/2014/main" id="{36499219-30EA-6F34-17BA-1089344B6028}"/>
              </a:ext>
            </a:extLst>
          </p:cNvPr>
          <p:cNvSpPr>
            <a:spLocks noGrp="1"/>
          </p:cNvSpPr>
          <p:nvPr>
            <p:ph type="title"/>
          </p:nvPr>
        </p:nvSpPr>
        <p:spPr/>
        <p:txBody>
          <a:bodyPr/>
          <a:lstStyle/>
          <a:p>
            <a:r>
              <a:rPr lang="en-US" altLang="ja-JP"/>
              <a:t>【</a:t>
            </a:r>
            <a:r>
              <a:rPr lang="ja-JP" altLang="en-US"/>
              <a:t>補足</a:t>
            </a:r>
            <a:r>
              <a:rPr lang="en-US" altLang="ja-JP"/>
              <a:t>】</a:t>
            </a:r>
            <a:r>
              <a:rPr lang="en-US" altLang="ja-JP" err="1"/>
              <a:t>SmartDB</a:t>
            </a:r>
            <a:r>
              <a:rPr lang="ja-JP" altLang="en-US"/>
              <a:t>がもっと便利になるアイコン</a:t>
            </a:r>
            <a:endParaRPr kumimoji="1" lang="ja-JP" altLang="en-US"/>
          </a:p>
        </p:txBody>
      </p:sp>
      <p:sp>
        <p:nvSpPr>
          <p:cNvPr id="3" name="スライド番号プレースホルダー 2">
            <a:extLst>
              <a:ext uri="{FF2B5EF4-FFF2-40B4-BE49-F238E27FC236}">
                <a16:creationId xmlns:a16="http://schemas.microsoft.com/office/drawing/2014/main" id="{31DF25E6-3B5D-E998-A83F-D6B3C9C758CC}"/>
              </a:ext>
            </a:extLst>
          </p:cNvPr>
          <p:cNvSpPr>
            <a:spLocks noGrp="1"/>
          </p:cNvSpPr>
          <p:nvPr>
            <p:ph type="sldNum" sz="quarter" idx="12"/>
          </p:nvPr>
        </p:nvSpPr>
        <p:spPr/>
        <p:txBody>
          <a:bodyPr/>
          <a:lstStyle/>
          <a:p>
            <a:fld id="{550456A6-8B9A-BD43-AC8E-7A614300E826}" type="slidenum">
              <a:rPr lang="ja-JP" altLang="en-US" smtClean="0"/>
              <a:pPr/>
              <a:t>15</a:t>
            </a:fld>
            <a:endParaRPr lang="ja-JP" altLang="en-US"/>
          </a:p>
        </p:txBody>
      </p:sp>
      <p:sp>
        <p:nvSpPr>
          <p:cNvPr id="18" name="テキスト ボックス 17">
            <a:extLst>
              <a:ext uri="{FF2B5EF4-FFF2-40B4-BE49-F238E27FC236}">
                <a16:creationId xmlns:a16="http://schemas.microsoft.com/office/drawing/2014/main" id="{577F9A07-0DAA-60EC-291A-CA444D2166B7}"/>
              </a:ext>
            </a:extLst>
          </p:cNvPr>
          <p:cNvSpPr txBox="1"/>
          <p:nvPr/>
        </p:nvSpPr>
        <p:spPr>
          <a:xfrm>
            <a:off x="1108991" y="1256166"/>
            <a:ext cx="4517516" cy="701474"/>
          </a:xfrm>
          <a:prstGeom prst="rect">
            <a:avLst/>
          </a:prstGeom>
          <a:noFill/>
        </p:spPr>
        <p:txBody>
          <a:bodyPr wrap="square" rtlCol="0">
            <a:spAutoFit/>
          </a:bodyPr>
          <a:lstStyle/>
          <a:p>
            <a:pPr>
              <a:lnSpc>
                <a:spcPct val="130000"/>
              </a:lnSpc>
            </a:pPr>
            <a:r>
              <a:rPr kumimoji="1" lang="en" altLang="ja-JP" sz="1600" dirty="0" err="1"/>
              <a:t>SmartDB</a:t>
            </a:r>
            <a:r>
              <a:rPr kumimoji="1" lang="ja-JP" altLang="en-US" sz="1600"/>
              <a:t>ロゴ</a:t>
            </a:r>
            <a:r>
              <a:rPr kumimoji="1" lang="en-US" altLang="ja-JP" sz="1600" dirty="0"/>
              <a:t>:</a:t>
            </a:r>
            <a:endParaRPr kumimoji="1" lang="ja-JP" altLang="en-US" sz="1600"/>
          </a:p>
          <a:p>
            <a:pPr>
              <a:lnSpc>
                <a:spcPct val="130000"/>
              </a:lnSpc>
            </a:pPr>
            <a:r>
              <a:rPr kumimoji="1" lang="ja-JP" altLang="en-US" sz="1600" b="0" i="0" kern="1200">
                <a:solidFill>
                  <a:schemeClr val="tx1"/>
                </a:solidFill>
                <a:effectLst/>
                <a:latin typeface="+mn-lt"/>
                <a:ea typeface="+mn-ea"/>
                <a:cs typeface="+mn-cs"/>
              </a:rPr>
              <a:t>クリックするとトップ画面に遷移します</a:t>
            </a:r>
            <a:endParaRPr kumimoji="1" lang="ja-JP" altLang="en-US" sz="1600"/>
          </a:p>
        </p:txBody>
      </p:sp>
      <p:grpSp>
        <p:nvGrpSpPr>
          <p:cNvPr id="16" name="グループ化 15">
            <a:extLst>
              <a:ext uri="{FF2B5EF4-FFF2-40B4-BE49-F238E27FC236}">
                <a16:creationId xmlns:a16="http://schemas.microsoft.com/office/drawing/2014/main" id="{41953C54-1F43-56B3-FCC4-0E24FC199F88}"/>
              </a:ext>
            </a:extLst>
          </p:cNvPr>
          <p:cNvGrpSpPr/>
          <p:nvPr/>
        </p:nvGrpSpPr>
        <p:grpSpPr>
          <a:xfrm>
            <a:off x="351692" y="2594575"/>
            <a:ext cx="11344296" cy="2061652"/>
            <a:chOff x="426998" y="2786402"/>
            <a:chExt cx="10826833" cy="1918718"/>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BD654A86-50EA-48A8-50E2-9D913A59685E}"/>
                </a:ext>
              </a:extLst>
            </p:cNvPr>
            <p:cNvPicPr>
              <a:picLocks noChangeAspect="1"/>
            </p:cNvPicPr>
            <p:nvPr/>
          </p:nvPicPr>
          <p:blipFill rotWithShape="1">
            <a:blip r:embed="rId3">
              <a:alphaModFix amt="82000"/>
            </a:blip>
            <a:srcRect t="1" r="24590" b="69026"/>
            <a:stretch/>
          </p:blipFill>
          <p:spPr>
            <a:xfrm>
              <a:off x="426998" y="2786402"/>
              <a:ext cx="8479396" cy="1918718"/>
            </a:xfrm>
            <a:prstGeom prst="rect">
              <a:avLst/>
            </a:prstGeom>
            <a:ln>
              <a:noFill/>
            </a:ln>
          </p:spPr>
        </p:pic>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AFD18226-0474-AFB4-642C-4FB484B56DAA}"/>
                </a:ext>
              </a:extLst>
            </p:cNvPr>
            <p:cNvPicPr>
              <a:picLocks noChangeAspect="1"/>
            </p:cNvPicPr>
            <p:nvPr/>
          </p:nvPicPr>
          <p:blipFill rotWithShape="1">
            <a:blip r:embed="rId3"/>
            <a:srcRect r="24979" b="93822"/>
            <a:stretch/>
          </p:blipFill>
          <p:spPr>
            <a:xfrm>
              <a:off x="447214" y="2786402"/>
              <a:ext cx="8435649" cy="382700"/>
            </a:xfrm>
            <a:prstGeom prst="rect">
              <a:avLst/>
            </a:prstGeom>
            <a:ln>
              <a:noFill/>
            </a:ln>
          </p:spPr>
        </p:pic>
        <p:sp>
          <p:nvSpPr>
            <p:cNvPr id="5" name="四角形: 角を丸くする 9">
              <a:extLst>
                <a:ext uri="{FF2B5EF4-FFF2-40B4-BE49-F238E27FC236}">
                  <a16:creationId xmlns:a16="http://schemas.microsoft.com/office/drawing/2014/main" id="{42B3851E-0350-6E86-809A-54A266F8878C}"/>
                </a:ext>
              </a:extLst>
            </p:cNvPr>
            <p:cNvSpPr/>
            <p:nvPr/>
          </p:nvSpPr>
          <p:spPr>
            <a:xfrm>
              <a:off x="484222" y="2795177"/>
              <a:ext cx="2138787" cy="382700"/>
            </a:xfrm>
            <a:prstGeom prst="roundRect">
              <a:avLst>
                <a:gd name="adj" fmla="val 5258"/>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4614B5D8-9435-419B-1CBE-DC1B65BD8BC4}"/>
                </a:ext>
              </a:extLst>
            </p:cNvPr>
            <p:cNvPicPr>
              <a:picLocks noChangeAspect="1"/>
            </p:cNvPicPr>
            <p:nvPr/>
          </p:nvPicPr>
          <p:blipFill rotWithShape="1">
            <a:blip r:embed="rId3">
              <a:alphaModFix amt="82000"/>
            </a:blip>
            <a:srcRect l="79142" t="1" b="69026"/>
            <a:stretch/>
          </p:blipFill>
          <p:spPr>
            <a:xfrm>
              <a:off x="8906394" y="2786402"/>
              <a:ext cx="2345414" cy="1918718"/>
            </a:xfrm>
            <a:prstGeom prst="rect">
              <a:avLst/>
            </a:prstGeom>
            <a:ln>
              <a:noFill/>
            </a:ln>
          </p:spPr>
        </p:pic>
        <p:pic>
          <p:nvPicPr>
            <p:cNvPr id="19" name="図 18" descr="グラフィカル ユーザー インターフェイス, テキスト, アプリケーション, メール&#10;&#10;自動的に生成された説明">
              <a:extLst>
                <a:ext uri="{FF2B5EF4-FFF2-40B4-BE49-F238E27FC236}">
                  <a16:creationId xmlns:a16="http://schemas.microsoft.com/office/drawing/2014/main" id="{0D4C4829-2080-CA19-0FA1-44EACD44E7CF}"/>
                </a:ext>
              </a:extLst>
            </p:cNvPr>
            <p:cNvPicPr>
              <a:picLocks noChangeAspect="1"/>
            </p:cNvPicPr>
            <p:nvPr/>
          </p:nvPicPr>
          <p:blipFill rotWithShape="1">
            <a:blip r:embed="rId3">
              <a:alphaModFix/>
            </a:blip>
            <a:srcRect l="79142" t="1" b="93821"/>
            <a:stretch/>
          </p:blipFill>
          <p:spPr>
            <a:xfrm>
              <a:off x="8908417" y="2786402"/>
              <a:ext cx="2345414" cy="382700"/>
            </a:xfrm>
            <a:prstGeom prst="rect">
              <a:avLst/>
            </a:prstGeom>
            <a:ln>
              <a:noFill/>
            </a:ln>
          </p:spPr>
        </p:pic>
        <p:sp>
          <p:nvSpPr>
            <p:cNvPr id="9" name="四角形: 角を丸くする 9">
              <a:extLst>
                <a:ext uri="{FF2B5EF4-FFF2-40B4-BE49-F238E27FC236}">
                  <a16:creationId xmlns:a16="http://schemas.microsoft.com/office/drawing/2014/main" id="{7AC4D668-0EB1-D333-871D-9D21B237B2E9}"/>
                </a:ext>
              </a:extLst>
            </p:cNvPr>
            <p:cNvSpPr/>
            <p:nvPr/>
          </p:nvSpPr>
          <p:spPr>
            <a:xfrm>
              <a:off x="8919232" y="2795177"/>
              <a:ext cx="309464" cy="382700"/>
            </a:xfrm>
            <a:prstGeom prst="roundRect">
              <a:avLst>
                <a:gd name="adj" fmla="val 5258"/>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1" name="四角形: 角を丸くする 9">
              <a:extLst>
                <a:ext uri="{FF2B5EF4-FFF2-40B4-BE49-F238E27FC236}">
                  <a16:creationId xmlns:a16="http://schemas.microsoft.com/office/drawing/2014/main" id="{814EDA63-7F57-C3DF-B397-1F59BCFFE94E}"/>
                </a:ext>
              </a:extLst>
            </p:cNvPr>
            <p:cNvSpPr/>
            <p:nvPr/>
          </p:nvSpPr>
          <p:spPr>
            <a:xfrm>
              <a:off x="9303170" y="2795177"/>
              <a:ext cx="309464" cy="382700"/>
            </a:xfrm>
            <a:prstGeom prst="roundRect">
              <a:avLst>
                <a:gd name="adj" fmla="val 5258"/>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2" name="四角形: 角を丸くする 9">
              <a:extLst>
                <a:ext uri="{FF2B5EF4-FFF2-40B4-BE49-F238E27FC236}">
                  <a16:creationId xmlns:a16="http://schemas.microsoft.com/office/drawing/2014/main" id="{FB57418E-ADCC-9BDC-E19E-1E609DC584FF}"/>
                </a:ext>
              </a:extLst>
            </p:cNvPr>
            <p:cNvSpPr/>
            <p:nvPr/>
          </p:nvSpPr>
          <p:spPr>
            <a:xfrm>
              <a:off x="9809786" y="2795177"/>
              <a:ext cx="309464" cy="382700"/>
            </a:xfrm>
            <a:prstGeom prst="roundRect">
              <a:avLst>
                <a:gd name="adj" fmla="val 5258"/>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grpSp>
      <p:sp>
        <p:nvSpPr>
          <p:cNvPr id="24" name="テキスト ボックス 23">
            <a:extLst>
              <a:ext uri="{FF2B5EF4-FFF2-40B4-BE49-F238E27FC236}">
                <a16:creationId xmlns:a16="http://schemas.microsoft.com/office/drawing/2014/main" id="{2D97FC8B-A7E8-EBA6-45C9-3ADC441F4CD4}"/>
              </a:ext>
            </a:extLst>
          </p:cNvPr>
          <p:cNvSpPr txBox="1"/>
          <p:nvPr/>
        </p:nvSpPr>
        <p:spPr>
          <a:xfrm>
            <a:off x="4721902" y="5651292"/>
            <a:ext cx="184731" cy="345223"/>
          </a:xfrm>
          <a:prstGeom prst="rect">
            <a:avLst/>
          </a:prstGeom>
          <a:noFill/>
        </p:spPr>
        <p:txBody>
          <a:bodyPr wrap="none" rtlCol="0">
            <a:spAutoFit/>
          </a:bodyPr>
          <a:lstStyle/>
          <a:p>
            <a:pPr algn="l">
              <a:lnSpc>
                <a:spcPct val="130000"/>
              </a:lnSpc>
            </a:pPr>
            <a:endParaRPr kumimoji="1" lang="ja-JP" altLang="en-US" sz="1400">
              <a:solidFill>
                <a:srgbClr val="333333"/>
              </a:solidFill>
              <a:effectLst/>
              <a:latin typeface="Noto Sans JP" panose="020B0500000000000000" pitchFamily="34" charset="-128"/>
              <a:ea typeface="Noto Sans JP" panose="020B0500000000000000" pitchFamily="34" charset="-128"/>
            </a:endParaRPr>
          </a:p>
        </p:txBody>
      </p:sp>
      <p:sp>
        <p:nvSpPr>
          <p:cNvPr id="25" name="テキスト ボックス 24">
            <a:extLst>
              <a:ext uri="{FF2B5EF4-FFF2-40B4-BE49-F238E27FC236}">
                <a16:creationId xmlns:a16="http://schemas.microsoft.com/office/drawing/2014/main" id="{8733E8CA-7224-0232-5374-AB53DC48A814}"/>
              </a:ext>
            </a:extLst>
          </p:cNvPr>
          <p:cNvSpPr txBox="1"/>
          <p:nvPr/>
        </p:nvSpPr>
        <p:spPr>
          <a:xfrm>
            <a:off x="4874302" y="5803692"/>
            <a:ext cx="184731" cy="345223"/>
          </a:xfrm>
          <a:prstGeom prst="rect">
            <a:avLst/>
          </a:prstGeom>
          <a:noFill/>
        </p:spPr>
        <p:txBody>
          <a:bodyPr wrap="none" rtlCol="0">
            <a:spAutoFit/>
          </a:bodyPr>
          <a:lstStyle/>
          <a:p>
            <a:pPr algn="l">
              <a:lnSpc>
                <a:spcPct val="130000"/>
              </a:lnSpc>
            </a:pPr>
            <a:endParaRPr kumimoji="1" lang="ja-JP" altLang="en-US" sz="1400">
              <a:solidFill>
                <a:srgbClr val="333333"/>
              </a:solidFill>
              <a:effectLst/>
              <a:latin typeface="Noto Sans JP" panose="020B0500000000000000" pitchFamily="34" charset="-128"/>
              <a:ea typeface="Noto Sans JP" panose="020B0500000000000000" pitchFamily="34" charset="-128"/>
            </a:endParaRPr>
          </a:p>
        </p:txBody>
      </p:sp>
      <p:cxnSp>
        <p:nvCxnSpPr>
          <p:cNvPr id="20" name="直線コネクタ 19">
            <a:extLst>
              <a:ext uri="{FF2B5EF4-FFF2-40B4-BE49-F238E27FC236}">
                <a16:creationId xmlns:a16="http://schemas.microsoft.com/office/drawing/2014/main" id="{40B5EF7A-4A4F-4748-9664-82E069A16D0A}"/>
              </a:ext>
            </a:extLst>
          </p:cNvPr>
          <p:cNvCxnSpPr>
            <a:cxnSpLocks/>
          </p:cNvCxnSpPr>
          <p:nvPr/>
        </p:nvCxnSpPr>
        <p:spPr>
          <a:xfrm flipV="1">
            <a:off x="10324435" y="3015213"/>
            <a:ext cx="0" cy="1641014"/>
          </a:xfrm>
          <a:prstGeom prst="line">
            <a:avLst/>
          </a:prstGeom>
          <a:ln w="38100" cap="rnd">
            <a:solidFill>
              <a:schemeClr val="accent1">
                <a:lumMod val="60000"/>
                <a:lumOff val="40000"/>
              </a:schemeClr>
            </a:solidFill>
            <a:prstDash val="sysDot"/>
            <a:round/>
            <a:tailEnd type="oval"/>
          </a:ln>
        </p:spPr>
        <p:style>
          <a:lnRef idx="1">
            <a:schemeClr val="accent1"/>
          </a:lnRef>
          <a:fillRef idx="0">
            <a:schemeClr val="accent1"/>
          </a:fillRef>
          <a:effectRef idx="0">
            <a:schemeClr val="accent1"/>
          </a:effectRef>
          <a:fontRef idx="minor">
            <a:schemeClr val="tx1"/>
          </a:fontRef>
        </p:style>
      </p:cxnSp>
      <p:sp>
        <p:nvSpPr>
          <p:cNvPr id="33" name="角丸四角形 32">
            <a:extLst>
              <a:ext uri="{FF2B5EF4-FFF2-40B4-BE49-F238E27FC236}">
                <a16:creationId xmlns:a16="http://schemas.microsoft.com/office/drawing/2014/main" id="{B2AA1ED6-2CE0-B686-1EBF-5436A05801D6}"/>
              </a:ext>
            </a:extLst>
          </p:cNvPr>
          <p:cNvSpPr/>
          <p:nvPr/>
        </p:nvSpPr>
        <p:spPr>
          <a:xfrm>
            <a:off x="6196133" y="4732578"/>
            <a:ext cx="5587879" cy="1775447"/>
          </a:xfrm>
          <a:prstGeom prst="roundRect">
            <a:avLst>
              <a:gd name="adj" fmla="val 5704"/>
            </a:avLst>
          </a:prstGeom>
          <a:solidFill>
            <a:schemeClr val="bg2"/>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en-US" altLang="ja-JP" sz="1400" dirty="0">
              <a:solidFill>
                <a:schemeClr val="tx1"/>
              </a:solidFill>
              <a:latin typeface="Noto Sans JP" panose="020B0500000000000000" pitchFamily="34" charset="-128"/>
              <a:ea typeface="Noto Sans JP" panose="020B0500000000000000" pitchFamily="34" charset="-128"/>
            </a:endParaRPr>
          </a:p>
        </p:txBody>
      </p:sp>
      <p:sp>
        <p:nvSpPr>
          <p:cNvPr id="22" name="角丸四角形 14">
            <a:extLst>
              <a:ext uri="{FF2B5EF4-FFF2-40B4-BE49-F238E27FC236}">
                <a16:creationId xmlns:a16="http://schemas.microsoft.com/office/drawing/2014/main" id="{6FAD0A51-3E93-1021-0F47-B1D4A7ED5918}"/>
              </a:ext>
            </a:extLst>
          </p:cNvPr>
          <p:cNvSpPr/>
          <p:nvPr/>
        </p:nvSpPr>
        <p:spPr>
          <a:xfrm>
            <a:off x="5690160" y="3276387"/>
            <a:ext cx="4177851" cy="1074062"/>
          </a:xfrm>
          <a:prstGeom prst="roundRect">
            <a:avLst>
              <a:gd name="adj" fmla="val 5704"/>
            </a:avLst>
          </a:prstGeom>
          <a:solidFill>
            <a:schemeClr val="bg2"/>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en-US" altLang="ja-JP" sz="1400" dirty="0">
              <a:solidFill>
                <a:schemeClr val="tx1"/>
              </a:solidFill>
              <a:latin typeface="Noto Sans JP" panose="020B0500000000000000" pitchFamily="34" charset="-128"/>
              <a:ea typeface="Noto Sans JP" panose="020B0500000000000000" pitchFamily="34" charset="-128"/>
            </a:endParaRPr>
          </a:p>
        </p:txBody>
      </p:sp>
      <p:sp>
        <p:nvSpPr>
          <p:cNvPr id="6" name="テキスト ボックス 5">
            <a:extLst>
              <a:ext uri="{FF2B5EF4-FFF2-40B4-BE49-F238E27FC236}">
                <a16:creationId xmlns:a16="http://schemas.microsoft.com/office/drawing/2014/main" id="{4E590979-3F82-B1E8-8619-1B9FE3520AF2}"/>
              </a:ext>
            </a:extLst>
          </p:cNvPr>
          <p:cNvSpPr txBox="1"/>
          <p:nvPr/>
        </p:nvSpPr>
        <p:spPr>
          <a:xfrm>
            <a:off x="6405382" y="5175635"/>
            <a:ext cx="3006553" cy="1021562"/>
          </a:xfrm>
          <a:prstGeom prst="rect">
            <a:avLst/>
          </a:prstGeom>
          <a:noFill/>
          <a:ln>
            <a:noFill/>
          </a:ln>
        </p:spPr>
        <p:txBody>
          <a:bodyPr wrap="square" rtlCol="0">
            <a:spAutoFit/>
          </a:bodyPr>
          <a:lstStyle/>
          <a:p>
            <a:pPr>
              <a:lnSpc>
                <a:spcPct val="130000"/>
              </a:lnSpc>
            </a:pPr>
            <a:r>
              <a:rPr kumimoji="1" lang="ja-JP" altLang="en-US" sz="1600"/>
              <a:t>サポート：</a:t>
            </a:r>
            <a:endParaRPr kumimoji="1" lang="en-US" altLang="ja-JP" sz="1600" dirty="0"/>
          </a:p>
          <a:p>
            <a:pPr>
              <a:lnSpc>
                <a:spcPct val="130000"/>
              </a:lnSpc>
            </a:pPr>
            <a:r>
              <a:rPr kumimoji="1" lang="en" altLang="ja-JP" sz="1600" b="0" i="0" kern="1200" dirty="0" err="1">
                <a:solidFill>
                  <a:schemeClr val="tx1"/>
                </a:solidFill>
                <a:effectLst/>
                <a:latin typeface="+mn-lt"/>
                <a:ea typeface="+mn-ea"/>
                <a:cs typeface="+mn-cs"/>
              </a:rPr>
              <a:t>SmartDB</a:t>
            </a:r>
            <a:r>
              <a:rPr kumimoji="1" lang="ja-JP" altLang="en-US" sz="1600" b="0" i="0" kern="1200">
                <a:solidFill>
                  <a:schemeClr val="tx1"/>
                </a:solidFill>
                <a:effectLst/>
                <a:latin typeface="+mn-lt"/>
                <a:ea typeface="+mn-ea"/>
                <a:cs typeface="+mn-cs"/>
              </a:rPr>
              <a:t>サポートサイト等が</a:t>
            </a:r>
            <a:endParaRPr kumimoji="1" lang="en-US" altLang="ja-JP" sz="1600" b="0" i="0" kern="1200" dirty="0">
              <a:solidFill>
                <a:schemeClr val="tx1"/>
              </a:solidFill>
              <a:effectLst/>
              <a:latin typeface="+mn-lt"/>
              <a:ea typeface="+mn-ea"/>
              <a:cs typeface="+mn-cs"/>
            </a:endParaRPr>
          </a:p>
          <a:p>
            <a:pPr>
              <a:lnSpc>
                <a:spcPct val="130000"/>
              </a:lnSpc>
            </a:pPr>
            <a:r>
              <a:rPr kumimoji="1" lang="ja-JP" altLang="en-US" sz="1600" b="0" i="0" kern="1200">
                <a:solidFill>
                  <a:schemeClr val="tx1"/>
                </a:solidFill>
                <a:effectLst/>
                <a:latin typeface="+mn-lt"/>
                <a:ea typeface="+mn-ea"/>
                <a:cs typeface="+mn-cs"/>
              </a:rPr>
              <a:t>別タブで表示されます</a:t>
            </a:r>
            <a:endParaRPr kumimoji="1" lang="ja-JP" altLang="en-US" sz="1600"/>
          </a:p>
        </p:txBody>
      </p:sp>
      <p:pic>
        <p:nvPicPr>
          <p:cNvPr id="15" name="図 14">
            <a:extLst>
              <a:ext uri="{FF2B5EF4-FFF2-40B4-BE49-F238E27FC236}">
                <a16:creationId xmlns:a16="http://schemas.microsoft.com/office/drawing/2014/main" id="{FD0F58BF-2CB8-AEFB-D0A5-83272E5BB3EC}"/>
              </a:ext>
            </a:extLst>
          </p:cNvPr>
          <p:cNvPicPr>
            <a:picLocks noChangeAspect="1"/>
          </p:cNvPicPr>
          <p:nvPr/>
        </p:nvPicPr>
        <p:blipFill>
          <a:blip r:embed="rId4"/>
          <a:stretch>
            <a:fillRect/>
          </a:stretch>
        </p:blipFill>
        <p:spPr>
          <a:xfrm>
            <a:off x="9303170" y="4808850"/>
            <a:ext cx="2392817" cy="1684883"/>
          </a:xfrm>
          <a:prstGeom prst="rect">
            <a:avLst/>
          </a:prstGeom>
          <a:ln w="19050">
            <a:solidFill>
              <a:schemeClr val="bg1">
                <a:lumMod val="65000"/>
              </a:schemeClr>
            </a:solidFill>
          </a:ln>
        </p:spPr>
      </p:pic>
      <p:cxnSp>
        <p:nvCxnSpPr>
          <p:cNvPr id="28" name="直線コネクタ 27">
            <a:extLst>
              <a:ext uri="{FF2B5EF4-FFF2-40B4-BE49-F238E27FC236}">
                <a16:creationId xmlns:a16="http://schemas.microsoft.com/office/drawing/2014/main" id="{A420711E-9F3E-CC86-BB7F-78BAD9FDBDE6}"/>
              </a:ext>
            </a:extLst>
          </p:cNvPr>
          <p:cNvCxnSpPr>
            <a:cxnSpLocks/>
          </p:cNvCxnSpPr>
          <p:nvPr/>
        </p:nvCxnSpPr>
        <p:spPr>
          <a:xfrm flipV="1">
            <a:off x="9362596" y="3015213"/>
            <a:ext cx="0" cy="245450"/>
          </a:xfrm>
          <a:prstGeom prst="line">
            <a:avLst/>
          </a:prstGeom>
          <a:ln w="38100" cap="rnd">
            <a:solidFill>
              <a:schemeClr val="accent1">
                <a:lumMod val="60000"/>
                <a:lumOff val="40000"/>
              </a:schemeClr>
            </a:solidFill>
            <a:prstDash val="sysDot"/>
            <a:round/>
            <a:tailEnd type="ova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EC034DB2-55E9-0365-0725-1A81CFA3056B}"/>
              </a:ext>
            </a:extLst>
          </p:cNvPr>
          <p:cNvCxnSpPr>
            <a:cxnSpLocks/>
          </p:cNvCxnSpPr>
          <p:nvPr/>
        </p:nvCxnSpPr>
        <p:spPr>
          <a:xfrm>
            <a:off x="1373710" y="2113612"/>
            <a:ext cx="0" cy="392779"/>
          </a:xfrm>
          <a:prstGeom prst="line">
            <a:avLst/>
          </a:prstGeom>
          <a:ln w="38100" cap="rnd">
            <a:solidFill>
              <a:schemeClr val="accent1">
                <a:lumMod val="60000"/>
                <a:lumOff val="40000"/>
              </a:schemeClr>
            </a:solidFill>
            <a:prstDash val="sysDot"/>
            <a:round/>
            <a:tailEnd type="oval"/>
          </a:ln>
        </p:spPr>
        <p:style>
          <a:lnRef idx="1">
            <a:schemeClr val="accent1"/>
          </a:lnRef>
          <a:fillRef idx="0">
            <a:schemeClr val="accent1"/>
          </a:fillRef>
          <a:effectRef idx="0">
            <a:schemeClr val="accent1"/>
          </a:effectRef>
          <a:fontRef idx="minor">
            <a:schemeClr val="tx1"/>
          </a:fontRef>
        </p:style>
      </p:cxnSp>
      <p:sp>
        <p:nvSpPr>
          <p:cNvPr id="43" name="角丸四角形 14">
            <a:extLst>
              <a:ext uri="{FF2B5EF4-FFF2-40B4-BE49-F238E27FC236}">
                <a16:creationId xmlns:a16="http://schemas.microsoft.com/office/drawing/2014/main" id="{57D947B8-3133-8EA3-9390-64946B09AA4A}"/>
              </a:ext>
            </a:extLst>
          </p:cNvPr>
          <p:cNvSpPr/>
          <p:nvPr/>
        </p:nvSpPr>
        <p:spPr>
          <a:xfrm>
            <a:off x="6196133" y="1334638"/>
            <a:ext cx="5573107" cy="814827"/>
          </a:xfrm>
          <a:prstGeom prst="roundRect">
            <a:avLst>
              <a:gd name="adj" fmla="val 5704"/>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en-US" altLang="ja-JP" sz="1400" dirty="0">
              <a:solidFill>
                <a:schemeClr val="tx1"/>
              </a:solidFill>
              <a:latin typeface="Noto Sans JP" panose="020B0500000000000000" pitchFamily="34" charset="-128"/>
              <a:ea typeface="Noto Sans JP" panose="020B0500000000000000" pitchFamily="34" charset="-128"/>
            </a:endParaRPr>
          </a:p>
        </p:txBody>
      </p:sp>
      <p:cxnSp>
        <p:nvCxnSpPr>
          <p:cNvPr id="45" name="直線コネクタ 44">
            <a:extLst>
              <a:ext uri="{FF2B5EF4-FFF2-40B4-BE49-F238E27FC236}">
                <a16:creationId xmlns:a16="http://schemas.microsoft.com/office/drawing/2014/main" id="{2ECDA60F-933A-6F75-E648-3AC61E6AE70D}"/>
              </a:ext>
            </a:extLst>
          </p:cNvPr>
          <p:cNvCxnSpPr>
            <a:cxnSpLocks/>
          </p:cNvCxnSpPr>
          <p:nvPr/>
        </p:nvCxnSpPr>
        <p:spPr>
          <a:xfrm>
            <a:off x="9814223" y="2158894"/>
            <a:ext cx="14770" cy="359330"/>
          </a:xfrm>
          <a:prstGeom prst="line">
            <a:avLst/>
          </a:prstGeom>
          <a:ln w="38100" cap="rnd">
            <a:solidFill>
              <a:schemeClr val="accent1">
                <a:lumMod val="60000"/>
                <a:lumOff val="40000"/>
              </a:schemeClr>
            </a:solidFill>
            <a:prstDash val="sysDot"/>
            <a:round/>
            <a:tailEnd type="ova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AA886D43-3515-0BF2-C34B-798492ECB735}"/>
              </a:ext>
            </a:extLst>
          </p:cNvPr>
          <p:cNvSpPr txBox="1"/>
          <p:nvPr/>
        </p:nvSpPr>
        <p:spPr>
          <a:xfrm>
            <a:off x="6325548" y="1334639"/>
            <a:ext cx="5314275" cy="710323"/>
          </a:xfrm>
          <a:prstGeom prst="rect">
            <a:avLst/>
          </a:prstGeom>
          <a:noFill/>
        </p:spPr>
        <p:txBody>
          <a:bodyPr wrap="square" rtlCol="0">
            <a:spAutoFit/>
          </a:bodyPr>
          <a:lstStyle/>
          <a:p>
            <a:pPr algn="l">
              <a:lnSpc>
                <a:spcPct val="130000"/>
              </a:lnSpc>
            </a:pPr>
            <a:r>
              <a:rPr kumimoji="1" lang="ja-JP" altLang="en-US" sz="1600">
                <a:solidFill>
                  <a:srgbClr val="333333"/>
                </a:solidFill>
                <a:effectLst/>
                <a:latin typeface="Noto Sans JP" panose="020B0500000000000000" pitchFamily="34" charset="-128"/>
                <a:ea typeface="Noto Sans JP" panose="020B0500000000000000" pitchFamily="34" charset="-128"/>
              </a:rPr>
              <a:t>利用履歴：</a:t>
            </a:r>
            <a:endParaRPr kumimoji="1" lang="en-US" altLang="ja-JP" sz="1600" dirty="0">
              <a:solidFill>
                <a:srgbClr val="333333"/>
              </a:solidFill>
              <a:effectLst/>
              <a:latin typeface="Noto Sans JP" panose="020B0500000000000000" pitchFamily="34" charset="-128"/>
              <a:ea typeface="Noto Sans JP" panose="020B0500000000000000" pitchFamily="34" charset="-128"/>
            </a:endParaRPr>
          </a:p>
          <a:p>
            <a:pPr>
              <a:lnSpc>
                <a:spcPct val="130000"/>
              </a:lnSpc>
            </a:pPr>
            <a:r>
              <a:rPr kumimoji="1" lang="ja-JP" altLang="en-US" sz="1600" b="0" i="0" kern="1200">
                <a:solidFill>
                  <a:schemeClr val="tx1"/>
                </a:solidFill>
                <a:effectLst/>
                <a:latin typeface="+mn-lt"/>
                <a:ea typeface="+mn-ea"/>
                <a:cs typeface="+mn-cs"/>
              </a:rPr>
              <a:t>これまでに利用した文書・バインダをリスト表示します</a:t>
            </a:r>
            <a:endParaRPr kumimoji="1" lang="en-US" altLang="ja-JP" sz="1600" dirty="0">
              <a:solidFill>
                <a:srgbClr val="333333"/>
              </a:solidFill>
              <a:effectLst/>
              <a:latin typeface="Noto Sans JP" panose="020B0500000000000000" pitchFamily="34" charset="-128"/>
              <a:ea typeface="Noto Sans JP" panose="020B0500000000000000" pitchFamily="34" charset="-128"/>
            </a:endParaRPr>
          </a:p>
        </p:txBody>
      </p:sp>
      <p:sp>
        <p:nvSpPr>
          <p:cNvPr id="26" name="テキスト ボックス 25">
            <a:extLst>
              <a:ext uri="{FF2B5EF4-FFF2-40B4-BE49-F238E27FC236}">
                <a16:creationId xmlns:a16="http://schemas.microsoft.com/office/drawing/2014/main" id="{2F477157-240A-5656-9050-4C28D52D8FD1}"/>
              </a:ext>
            </a:extLst>
          </p:cNvPr>
          <p:cNvSpPr txBox="1"/>
          <p:nvPr/>
        </p:nvSpPr>
        <p:spPr>
          <a:xfrm>
            <a:off x="5807637" y="3260663"/>
            <a:ext cx="3877985" cy="1021562"/>
          </a:xfrm>
          <a:prstGeom prst="rect">
            <a:avLst/>
          </a:prstGeom>
          <a:noFill/>
        </p:spPr>
        <p:txBody>
          <a:bodyPr wrap="square" rtlCol="0">
            <a:spAutoFit/>
          </a:bodyPr>
          <a:lstStyle/>
          <a:p>
            <a:pPr algn="l">
              <a:lnSpc>
                <a:spcPct val="130000"/>
              </a:lnSpc>
            </a:pPr>
            <a:r>
              <a:rPr kumimoji="1" lang="ja-JP" altLang="en-US" sz="1600">
                <a:solidFill>
                  <a:srgbClr val="333333"/>
                </a:solidFill>
                <a:effectLst/>
                <a:latin typeface="Noto Sans JP" panose="020B0500000000000000" pitchFamily="34" charset="-128"/>
                <a:ea typeface="Noto Sans JP" panose="020B0500000000000000" pitchFamily="34" charset="-128"/>
              </a:rPr>
              <a:t>ブックマーク：</a:t>
            </a:r>
            <a:endParaRPr kumimoji="1" lang="en-US" altLang="ja-JP" sz="1600">
              <a:solidFill>
                <a:srgbClr val="333333"/>
              </a:solidFill>
              <a:effectLst/>
              <a:latin typeface="Noto Sans JP" panose="020B0500000000000000" pitchFamily="34" charset="-128"/>
              <a:ea typeface="Noto Sans JP" panose="020B0500000000000000" pitchFamily="34" charset="-128"/>
            </a:endParaRPr>
          </a:p>
          <a:p>
            <a:pPr>
              <a:lnSpc>
                <a:spcPct val="130000"/>
              </a:lnSpc>
            </a:pPr>
            <a:r>
              <a:rPr kumimoji="1" lang="ja-JP" altLang="en-US" sz="1600" b="0" i="0" kern="1200">
                <a:solidFill>
                  <a:schemeClr val="tx1"/>
                </a:solidFill>
                <a:effectLst/>
                <a:latin typeface="+mn-lt"/>
                <a:ea typeface="+mn-ea"/>
                <a:cs typeface="+mn-cs"/>
              </a:rPr>
              <a:t>バインダ横断でブックマークした文書が</a:t>
            </a:r>
            <a:endParaRPr kumimoji="1" lang="en-US" altLang="ja-JP" sz="1600" b="0" i="0" kern="1200">
              <a:solidFill>
                <a:schemeClr val="tx1"/>
              </a:solidFill>
              <a:effectLst/>
              <a:latin typeface="+mn-lt"/>
              <a:ea typeface="+mn-ea"/>
              <a:cs typeface="+mn-cs"/>
            </a:endParaRPr>
          </a:p>
          <a:p>
            <a:pPr>
              <a:lnSpc>
                <a:spcPct val="130000"/>
              </a:lnSpc>
            </a:pPr>
            <a:r>
              <a:rPr kumimoji="1" lang="ja-JP" altLang="en-US" sz="1600" b="0" i="0" kern="1200">
                <a:solidFill>
                  <a:schemeClr val="tx1"/>
                </a:solidFill>
                <a:effectLst/>
                <a:latin typeface="+mn-lt"/>
                <a:ea typeface="+mn-ea"/>
                <a:cs typeface="+mn-cs"/>
              </a:rPr>
              <a:t>リスト表示されます</a:t>
            </a:r>
            <a:endParaRPr kumimoji="1" lang="en-US" altLang="ja-JP" sz="1600">
              <a:solidFill>
                <a:srgbClr val="333333"/>
              </a:solidFill>
              <a:effectLst/>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42028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88104-C174-69D1-3B8C-CC2CEFFB8948}"/>
              </a:ext>
            </a:extLst>
          </p:cNvPr>
          <p:cNvSpPr>
            <a:spLocks noGrp="1"/>
          </p:cNvSpPr>
          <p:nvPr>
            <p:ph type="title"/>
          </p:nvPr>
        </p:nvSpPr>
        <p:spPr/>
        <p:txBody>
          <a:bodyPr/>
          <a:lstStyle/>
          <a:p>
            <a:r>
              <a:rPr lang="en-US" altLang="ja-JP" dirty="0"/>
              <a:t>3</a:t>
            </a:r>
            <a:r>
              <a:rPr kumimoji="1" lang="en-US" altLang="ja-JP" dirty="0"/>
              <a:t>.</a:t>
            </a:r>
            <a:r>
              <a:rPr kumimoji="1" lang="ja-JP" altLang="en-US"/>
              <a:t> 文書を登録・編集する</a:t>
            </a:r>
          </a:p>
        </p:txBody>
      </p:sp>
      <p:sp>
        <p:nvSpPr>
          <p:cNvPr id="3" name="スライド番号プレースホルダー 2">
            <a:extLst>
              <a:ext uri="{FF2B5EF4-FFF2-40B4-BE49-F238E27FC236}">
                <a16:creationId xmlns:a16="http://schemas.microsoft.com/office/drawing/2014/main" id="{0EF7952E-B38C-0D64-49B2-76A111F2F39A}"/>
              </a:ext>
            </a:extLst>
          </p:cNvPr>
          <p:cNvSpPr>
            <a:spLocks noGrp="1"/>
          </p:cNvSpPr>
          <p:nvPr>
            <p:ph type="sldNum" sz="quarter" idx="12"/>
          </p:nvPr>
        </p:nvSpPr>
        <p:spPr/>
        <p:txBody>
          <a:bodyPr/>
          <a:lstStyle/>
          <a:p>
            <a:fld id="{550456A6-8B9A-BD43-AC8E-7A614300E826}" type="slidenum">
              <a:rPr lang="ja-JP" altLang="en-US" smtClean="0"/>
              <a:pPr/>
              <a:t>16</a:t>
            </a:fld>
            <a:endParaRPr lang="ja-JP" altLang="en-US"/>
          </a:p>
        </p:txBody>
      </p:sp>
    </p:spTree>
    <p:extLst>
      <p:ext uri="{BB962C8B-B14F-4D97-AF65-F5344CB8AC3E}">
        <p14:creationId xmlns:p14="http://schemas.microsoft.com/office/powerpoint/2010/main" val="2701093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552C77-FCA7-9910-9480-B4CD3BDE09EB}"/>
              </a:ext>
            </a:extLst>
          </p:cNvPr>
          <p:cNvSpPr>
            <a:spLocks noGrp="1"/>
          </p:cNvSpPr>
          <p:nvPr>
            <p:ph type="sldNum" sz="quarter" idx="12"/>
          </p:nvPr>
        </p:nvSpPr>
        <p:spPr>
          <a:xfrm>
            <a:off x="11648364" y="6666430"/>
            <a:ext cx="458931" cy="202130"/>
          </a:xfrm>
        </p:spPr>
        <p:txBody>
          <a:bodyPr/>
          <a:lstStyle/>
          <a:p>
            <a:fld id="{550456A6-8B9A-BD43-AC8E-7A614300E826}" type="slidenum">
              <a:rPr lang="ja-JP" altLang="en-US" smtClean="0"/>
              <a:pPr/>
              <a:t>17</a:t>
            </a:fld>
            <a:endParaRPr lang="ja-JP" altLang="en-US"/>
          </a:p>
        </p:txBody>
      </p:sp>
      <p:sp>
        <p:nvSpPr>
          <p:cNvPr id="3" name="テキスト プレースホルダー 2">
            <a:extLst>
              <a:ext uri="{FF2B5EF4-FFF2-40B4-BE49-F238E27FC236}">
                <a16:creationId xmlns:a16="http://schemas.microsoft.com/office/drawing/2014/main" id="{D53D9149-3C44-E1BF-11A6-6982C4C552B2}"/>
              </a:ext>
            </a:extLst>
          </p:cNvPr>
          <p:cNvSpPr>
            <a:spLocks noGrp="1"/>
          </p:cNvSpPr>
          <p:nvPr>
            <p:ph type="body" sz="quarter" idx="13"/>
          </p:nvPr>
        </p:nvSpPr>
        <p:spPr>
          <a:xfrm>
            <a:off x="1638300" y="882164"/>
            <a:ext cx="8915400" cy="397669"/>
          </a:xfrm>
        </p:spPr>
        <p:txBody>
          <a:bodyPr/>
          <a:lstStyle/>
          <a:p>
            <a:r>
              <a:rPr kumimoji="1" lang="ja-JP" altLang="en-US" sz="2000"/>
              <a:t>文書一覧画面にある新規登録ボタンから文書の登録ができます</a:t>
            </a:r>
          </a:p>
        </p:txBody>
      </p:sp>
      <p:sp>
        <p:nvSpPr>
          <p:cNvPr id="4" name="タイトル 3">
            <a:extLst>
              <a:ext uri="{FF2B5EF4-FFF2-40B4-BE49-F238E27FC236}">
                <a16:creationId xmlns:a16="http://schemas.microsoft.com/office/drawing/2014/main" id="{D1489B07-1974-743C-329F-E36EFFA292BF}"/>
              </a:ext>
            </a:extLst>
          </p:cNvPr>
          <p:cNvSpPr>
            <a:spLocks noGrp="1"/>
          </p:cNvSpPr>
          <p:nvPr>
            <p:ph type="title"/>
          </p:nvPr>
        </p:nvSpPr>
        <p:spPr/>
        <p:txBody>
          <a:bodyPr/>
          <a:lstStyle/>
          <a:p>
            <a:r>
              <a:rPr lang="ja-JP" altLang="en-US"/>
              <a:t>新規登録ボタン</a:t>
            </a:r>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B9E828FD-4C02-0732-4DFC-A720E309CD11}"/>
              </a:ext>
            </a:extLst>
          </p:cNvPr>
          <p:cNvPicPr>
            <a:picLocks noChangeAspect="1"/>
          </p:cNvPicPr>
          <p:nvPr/>
        </p:nvPicPr>
        <p:blipFill rotWithShape="1">
          <a:blip r:embed="rId3"/>
          <a:srcRect t="1582" b="1580"/>
          <a:stretch/>
        </p:blipFill>
        <p:spPr>
          <a:xfrm>
            <a:off x="2739876" y="1393240"/>
            <a:ext cx="6712248" cy="5123813"/>
          </a:xfrm>
          <a:prstGeom prst="rect">
            <a:avLst/>
          </a:prstGeom>
          <a:ln>
            <a:solidFill>
              <a:schemeClr val="tx1">
                <a:lumMod val="50000"/>
                <a:lumOff val="50000"/>
              </a:schemeClr>
            </a:solidFill>
          </a:ln>
        </p:spPr>
      </p:pic>
      <p:sp>
        <p:nvSpPr>
          <p:cNvPr id="6" name="四角形: 角を丸くする 7">
            <a:extLst>
              <a:ext uri="{FF2B5EF4-FFF2-40B4-BE49-F238E27FC236}">
                <a16:creationId xmlns:a16="http://schemas.microsoft.com/office/drawing/2014/main" id="{756028DA-7ACA-700B-FCE8-6DF7B19C8782}"/>
              </a:ext>
            </a:extLst>
          </p:cNvPr>
          <p:cNvSpPr/>
          <p:nvPr/>
        </p:nvSpPr>
        <p:spPr>
          <a:xfrm>
            <a:off x="4006735" y="1717827"/>
            <a:ext cx="1106890" cy="264584"/>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7" name="四角形: 角を丸くする 8">
            <a:extLst>
              <a:ext uri="{FF2B5EF4-FFF2-40B4-BE49-F238E27FC236}">
                <a16:creationId xmlns:a16="http://schemas.microsoft.com/office/drawing/2014/main" id="{0D672281-0881-E09E-91D0-67E2B6AB9A09}"/>
              </a:ext>
            </a:extLst>
          </p:cNvPr>
          <p:cNvSpPr/>
          <p:nvPr/>
        </p:nvSpPr>
        <p:spPr>
          <a:xfrm>
            <a:off x="2846868" y="6238832"/>
            <a:ext cx="738688" cy="278221"/>
          </a:xfrm>
          <a:prstGeom prst="roundRect">
            <a:avLst>
              <a:gd name="adj" fmla="val 4691"/>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8" name="四角形: 角を丸くする 9">
            <a:extLst>
              <a:ext uri="{FF2B5EF4-FFF2-40B4-BE49-F238E27FC236}">
                <a16:creationId xmlns:a16="http://schemas.microsoft.com/office/drawing/2014/main" id="{BCE14AC9-B4BC-5473-1285-9D1B66420EBD}"/>
              </a:ext>
            </a:extLst>
          </p:cNvPr>
          <p:cNvSpPr/>
          <p:nvPr/>
        </p:nvSpPr>
        <p:spPr>
          <a:xfrm>
            <a:off x="4006735" y="1393242"/>
            <a:ext cx="293716" cy="264584"/>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9" name="矢印: 上向き折線 14">
            <a:extLst>
              <a:ext uri="{FF2B5EF4-FFF2-40B4-BE49-F238E27FC236}">
                <a16:creationId xmlns:a16="http://schemas.microsoft.com/office/drawing/2014/main" id="{3D7FD6CA-D664-0618-A909-248F0EBA3295}"/>
              </a:ext>
            </a:extLst>
          </p:cNvPr>
          <p:cNvSpPr/>
          <p:nvPr/>
        </p:nvSpPr>
        <p:spPr>
          <a:xfrm rot="10800000" flipH="1">
            <a:off x="4346576" y="1503189"/>
            <a:ext cx="255588" cy="171450"/>
          </a:xfrm>
          <a:prstGeom prst="bentUpArrow">
            <a:avLst>
              <a:gd name="adj1" fmla="val 17063"/>
              <a:gd name="adj2" fmla="val 28704"/>
              <a:gd name="adj3" fmla="val 50000"/>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4271511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B73C362-4DC0-9E81-8391-F7F5605E66FB}"/>
              </a:ext>
            </a:extLst>
          </p:cNvPr>
          <p:cNvSpPr>
            <a:spLocks noGrp="1"/>
          </p:cNvSpPr>
          <p:nvPr>
            <p:ph type="sldNum" sz="quarter" idx="12"/>
          </p:nvPr>
        </p:nvSpPr>
        <p:spPr/>
        <p:txBody>
          <a:bodyPr/>
          <a:lstStyle/>
          <a:p>
            <a:fld id="{550456A6-8B9A-BD43-AC8E-7A614300E826}" type="slidenum">
              <a:rPr lang="ja-JP" altLang="en-US" smtClean="0"/>
              <a:pPr/>
              <a:t>18</a:t>
            </a:fld>
            <a:endParaRPr lang="ja-JP" altLang="en-US"/>
          </a:p>
        </p:txBody>
      </p:sp>
      <p:sp>
        <p:nvSpPr>
          <p:cNvPr id="3" name="テキスト プレースホルダー 2">
            <a:extLst>
              <a:ext uri="{FF2B5EF4-FFF2-40B4-BE49-F238E27FC236}">
                <a16:creationId xmlns:a16="http://schemas.microsoft.com/office/drawing/2014/main" id="{35625F19-3401-986E-DDF0-E31467C10916}"/>
              </a:ext>
            </a:extLst>
          </p:cNvPr>
          <p:cNvSpPr>
            <a:spLocks noGrp="1"/>
          </p:cNvSpPr>
          <p:nvPr>
            <p:ph type="body" sz="quarter" idx="13"/>
          </p:nvPr>
        </p:nvSpPr>
        <p:spPr>
          <a:xfrm>
            <a:off x="835068" y="873125"/>
            <a:ext cx="10521863" cy="396875"/>
          </a:xfrm>
        </p:spPr>
        <p:txBody>
          <a:bodyPr/>
          <a:lstStyle/>
          <a:p>
            <a:r>
              <a:rPr kumimoji="1" lang="ja-JP" altLang="en-US" sz="2000"/>
              <a:t>必要な情報を入力し「登録」をクリックすると、バインダに文書のデータが登録されます</a:t>
            </a:r>
          </a:p>
          <a:p>
            <a:endParaRPr kumimoji="1" lang="ja-JP" altLang="en-US" sz="2000"/>
          </a:p>
        </p:txBody>
      </p:sp>
      <p:sp>
        <p:nvSpPr>
          <p:cNvPr id="4" name="タイトル 3">
            <a:extLst>
              <a:ext uri="{FF2B5EF4-FFF2-40B4-BE49-F238E27FC236}">
                <a16:creationId xmlns:a16="http://schemas.microsoft.com/office/drawing/2014/main" id="{EF90D047-B107-D7F9-0CCD-18F5E407C22C}"/>
              </a:ext>
            </a:extLst>
          </p:cNvPr>
          <p:cNvSpPr>
            <a:spLocks noGrp="1"/>
          </p:cNvSpPr>
          <p:nvPr>
            <p:ph type="title"/>
          </p:nvPr>
        </p:nvSpPr>
        <p:spPr/>
        <p:txBody>
          <a:bodyPr/>
          <a:lstStyle/>
          <a:p>
            <a:r>
              <a:rPr kumimoji="1" lang="ja-JP" altLang="en-US"/>
              <a:t>文書の登録方法</a:t>
            </a: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66D4CF67-0302-F717-8BAC-C7E8CC20C6C0}"/>
              </a:ext>
            </a:extLst>
          </p:cNvPr>
          <p:cNvPicPr>
            <a:picLocks noChangeAspect="1"/>
          </p:cNvPicPr>
          <p:nvPr/>
        </p:nvPicPr>
        <p:blipFill rotWithShape="1">
          <a:blip r:embed="rId2"/>
          <a:srcRect r="94" b="48494"/>
          <a:stretch/>
        </p:blipFill>
        <p:spPr>
          <a:xfrm>
            <a:off x="1493722" y="1428364"/>
            <a:ext cx="9204555" cy="4886711"/>
          </a:xfrm>
          <a:prstGeom prst="rect">
            <a:avLst/>
          </a:prstGeom>
          <a:ln>
            <a:solidFill>
              <a:schemeClr val="tx1">
                <a:lumMod val="50000"/>
                <a:lumOff val="50000"/>
              </a:schemeClr>
            </a:solidFill>
          </a:ln>
        </p:spPr>
      </p:pic>
      <p:sp>
        <p:nvSpPr>
          <p:cNvPr id="6" name="四角形: 角を丸くする 5">
            <a:extLst>
              <a:ext uri="{FF2B5EF4-FFF2-40B4-BE49-F238E27FC236}">
                <a16:creationId xmlns:a16="http://schemas.microsoft.com/office/drawing/2014/main" id="{2B01D91B-486C-7887-7B51-88E407E2E995}"/>
              </a:ext>
            </a:extLst>
          </p:cNvPr>
          <p:cNvSpPr/>
          <p:nvPr/>
        </p:nvSpPr>
        <p:spPr>
          <a:xfrm>
            <a:off x="3207086" y="2850798"/>
            <a:ext cx="677729" cy="417541"/>
          </a:xfrm>
          <a:prstGeom prst="roundRect">
            <a:avLst>
              <a:gd name="adj" fmla="val 4691"/>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46197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CCF5EB1-3AD1-71E8-90DC-45EEF09B7B31}"/>
              </a:ext>
            </a:extLst>
          </p:cNvPr>
          <p:cNvSpPr>
            <a:spLocks noGrp="1"/>
          </p:cNvSpPr>
          <p:nvPr>
            <p:ph type="sldNum" sz="quarter" idx="12"/>
          </p:nvPr>
        </p:nvSpPr>
        <p:spPr/>
        <p:txBody>
          <a:bodyPr/>
          <a:lstStyle/>
          <a:p>
            <a:fld id="{550456A6-8B9A-BD43-AC8E-7A614300E826}" type="slidenum">
              <a:rPr lang="ja-JP" altLang="en-US" smtClean="0"/>
              <a:pPr/>
              <a:t>19</a:t>
            </a:fld>
            <a:endParaRPr lang="ja-JP" altLang="en-US"/>
          </a:p>
        </p:txBody>
      </p:sp>
      <p:sp>
        <p:nvSpPr>
          <p:cNvPr id="3" name="テキスト プレースホルダー 2">
            <a:extLst>
              <a:ext uri="{FF2B5EF4-FFF2-40B4-BE49-F238E27FC236}">
                <a16:creationId xmlns:a16="http://schemas.microsoft.com/office/drawing/2014/main" id="{F07E6913-1F8C-251D-88BF-FD3D3E1EE4DA}"/>
              </a:ext>
            </a:extLst>
          </p:cNvPr>
          <p:cNvSpPr>
            <a:spLocks noGrp="1"/>
          </p:cNvSpPr>
          <p:nvPr>
            <p:ph type="body" sz="quarter" idx="13"/>
          </p:nvPr>
        </p:nvSpPr>
        <p:spPr>
          <a:xfrm>
            <a:off x="1638300" y="929660"/>
            <a:ext cx="8915400" cy="397669"/>
          </a:xfrm>
        </p:spPr>
        <p:txBody>
          <a:bodyPr/>
          <a:lstStyle/>
          <a:p>
            <a:r>
              <a:rPr kumimoji="1" lang="ja-JP" altLang="en-US" sz="2000"/>
              <a:t>登録済み文書は一覧画面か詳細画面で確認できます</a:t>
            </a:r>
          </a:p>
        </p:txBody>
      </p:sp>
      <p:sp>
        <p:nvSpPr>
          <p:cNvPr id="4" name="タイトル 3">
            <a:extLst>
              <a:ext uri="{FF2B5EF4-FFF2-40B4-BE49-F238E27FC236}">
                <a16:creationId xmlns:a16="http://schemas.microsoft.com/office/drawing/2014/main" id="{DB7F8DD7-50C9-2CFF-B68F-CFB4CE44B0C0}"/>
              </a:ext>
            </a:extLst>
          </p:cNvPr>
          <p:cNvSpPr>
            <a:spLocks noGrp="1"/>
          </p:cNvSpPr>
          <p:nvPr>
            <p:ph type="title"/>
          </p:nvPr>
        </p:nvSpPr>
        <p:spPr/>
        <p:txBody>
          <a:bodyPr/>
          <a:lstStyle/>
          <a:p>
            <a:r>
              <a:rPr kumimoji="1" lang="ja-JP" altLang="en-US"/>
              <a:t>登録</a:t>
            </a:r>
            <a:r>
              <a:rPr lang="ja-JP" altLang="en-US"/>
              <a:t>済み</a:t>
            </a:r>
            <a:r>
              <a:rPr kumimoji="1" lang="ja-JP" altLang="en-US"/>
              <a:t>文書の確認方法</a:t>
            </a:r>
          </a:p>
        </p:txBody>
      </p:sp>
      <p:sp>
        <p:nvSpPr>
          <p:cNvPr id="13" name="テキスト プレースホルダー 2">
            <a:extLst>
              <a:ext uri="{FF2B5EF4-FFF2-40B4-BE49-F238E27FC236}">
                <a16:creationId xmlns:a16="http://schemas.microsoft.com/office/drawing/2014/main" id="{F3CF551F-D7A8-E049-CE62-2DAC922D4B6C}"/>
              </a:ext>
            </a:extLst>
          </p:cNvPr>
          <p:cNvSpPr txBox="1">
            <a:spLocks/>
          </p:cNvSpPr>
          <p:nvPr/>
        </p:nvSpPr>
        <p:spPr>
          <a:xfrm>
            <a:off x="509589" y="5199112"/>
            <a:ext cx="5484812" cy="914400"/>
          </a:xfrm>
          <a:prstGeom prst="rect">
            <a:avLst/>
          </a:prstGeom>
        </p:spPr>
        <p:txBody>
          <a:bodyPr vert="horz" lIns="0" tIns="0" rIns="0" bIns="0" rtlCol="0">
            <a:normAutofit/>
          </a:bodyPr>
          <a:lstStyle>
            <a:lvl1pPr marL="0" indent="0" algn="l" defTabSz="914400" rtl="0" eaLnBrk="1" latinLnBrk="0" hangingPunct="1">
              <a:lnSpc>
                <a:spcPct val="130000"/>
              </a:lnSpc>
              <a:spcBef>
                <a:spcPts val="10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1pPr>
            <a:lvl2pPr marL="274638" indent="0" algn="l"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2pPr>
            <a:lvl3pPr marL="717550" indent="-179388" algn="l" defTabSz="914400" rtl="0" eaLnBrk="1" latinLnBrk="0" hangingPunct="1">
              <a:lnSpc>
                <a:spcPct val="130000"/>
              </a:lnSpc>
              <a:spcBef>
                <a:spcPts val="500"/>
              </a:spcBef>
              <a:buFont typeface="Arial" panose="020B0604020202020204" pitchFamily="34" charset="0"/>
              <a:buChar char="•"/>
              <a:tabLst/>
              <a:defRPr kumimoji="1" sz="2000" kern="1200" baseline="0">
                <a:solidFill>
                  <a:schemeClr val="tx1"/>
                </a:solidFill>
                <a:latin typeface="Noto Sans JP" panose="020B0500000000000000" pitchFamily="34" charset="-128"/>
                <a:ea typeface="Noto Sans JP" panose="020B0500000000000000" pitchFamily="34" charset="-128"/>
                <a:cs typeface="+mn-cs"/>
              </a:defRPr>
            </a:lvl3pPr>
            <a:lvl4pPr marL="981075" indent="-179388" algn="l" defTabSz="914400" rtl="0" eaLnBrk="1" latinLnBrk="0" hangingPunct="1">
              <a:lnSpc>
                <a:spcPct val="130000"/>
              </a:lnSpc>
              <a:spcBef>
                <a:spcPts val="500"/>
              </a:spcBef>
              <a:buFont typeface="Arial" panose="020B0604020202020204" pitchFamily="34" charset="0"/>
              <a:buChar char="•"/>
              <a:tabLst/>
              <a:defRPr kumimoji="1" sz="1800" kern="1200" baseline="0">
                <a:solidFill>
                  <a:schemeClr val="tx1"/>
                </a:solidFill>
                <a:latin typeface="Noto Sans JP" panose="020B0500000000000000" pitchFamily="34" charset="-128"/>
                <a:ea typeface="Noto Sans JP" panose="020B0500000000000000" pitchFamily="34" charset="-128"/>
                <a:cs typeface="+mn-cs"/>
              </a:defRPr>
            </a:lvl4pPr>
            <a:lvl5pPr marL="1162050" indent="-180975" algn="l" defTabSz="914400" rtl="0" eaLnBrk="1" latinLnBrk="0" hangingPunct="1">
              <a:lnSpc>
                <a:spcPct val="130000"/>
              </a:lnSpc>
              <a:spcBef>
                <a:spcPts val="500"/>
              </a:spcBef>
              <a:buFont typeface="Arial" panose="020B0604020202020204" pitchFamily="34" charset="0"/>
              <a:buChar char="•"/>
              <a:tabLst/>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800" b="1"/>
              <a:t>①文書一覧画面</a:t>
            </a:r>
            <a:br>
              <a:rPr lang="en-US" altLang="ja-JP" sz="1800" b="1" dirty="0"/>
            </a:br>
            <a:r>
              <a:rPr lang="ja-JP" altLang="en-US" sz="1800"/>
              <a:t>複数の文書をまとめて確認できる</a:t>
            </a:r>
            <a:endParaRPr lang="en-US" altLang="ja-JP" sz="1800" dirty="0"/>
          </a:p>
        </p:txBody>
      </p:sp>
      <p:sp>
        <p:nvSpPr>
          <p:cNvPr id="14" name="テキスト プレースホルダー 2">
            <a:extLst>
              <a:ext uri="{FF2B5EF4-FFF2-40B4-BE49-F238E27FC236}">
                <a16:creationId xmlns:a16="http://schemas.microsoft.com/office/drawing/2014/main" id="{EFD5CCC3-881E-7474-3B17-E57657DC95A1}"/>
              </a:ext>
            </a:extLst>
          </p:cNvPr>
          <p:cNvSpPr txBox="1">
            <a:spLocks/>
          </p:cNvSpPr>
          <p:nvPr/>
        </p:nvSpPr>
        <p:spPr>
          <a:xfrm>
            <a:off x="6197599" y="5199112"/>
            <a:ext cx="5484812" cy="914400"/>
          </a:xfrm>
          <a:prstGeom prst="rect">
            <a:avLst/>
          </a:prstGeom>
        </p:spPr>
        <p:txBody>
          <a:bodyPr vert="horz" lIns="0" tIns="0" rIns="0" bIns="0" rtlCol="0">
            <a:normAutofit/>
          </a:bodyPr>
          <a:lstStyle>
            <a:lvl1pPr marL="0" indent="0" algn="l" defTabSz="914400" rtl="0" eaLnBrk="1" latinLnBrk="0" hangingPunct="1">
              <a:lnSpc>
                <a:spcPct val="130000"/>
              </a:lnSpc>
              <a:spcBef>
                <a:spcPts val="1000"/>
              </a:spcBef>
              <a:buFont typeface="Arial" panose="020B0604020202020204" pitchFamily="34" charset="0"/>
              <a:buNone/>
              <a:defRPr kumimoji="1" sz="2000" kern="1200" baseline="0">
                <a:solidFill>
                  <a:schemeClr val="tx1"/>
                </a:solidFill>
                <a:latin typeface="Noto Sans JP" panose="020B0500000000000000" pitchFamily="34" charset="-128"/>
                <a:ea typeface="Noto Sans JP" panose="020B0500000000000000" pitchFamily="34" charset="-128"/>
                <a:cs typeface="+mn-cs"/>
              </a:defRPr>
            </a:lvl1pPr>
            <a:lvl2pPr marL="274638" indent="0" algn="l"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2pPr>
            <a:lvl3pPr marL="717550" indent="-179388" algn="l" defTabSz="914400" rtl="0" eaLnBrk="1" latinLnBrk="0" hangingPunct="1">
              <a:lnSpc>
                <a:spcPct val="130000"/>
              </a:lnSpc>
              <a:spcBef>
                <a:spcPts val="500"/>
              </a:spcBef>
              <a:buFont typeface="Arial" panose="020B0604020202020204" pitchFamily="34" charset="0"/>
              <a:buChar char="•"/>
              <a:tabLst/>
              <a:defRPr kumimoji="1" sz="2000" kern="1200" baseline="0">
                <a:solidFill>
                  <a:schemeClr val="tx1"/>
                </a:solidFill>
                <a:latin typeface="Noto Sans JP" panose="020B0500000000000000" pitchFamily="34" charset="-128"/>
                <a:ea typeface="Noto Sans JP" panose="020B0500000000000000" pitchFamily="34" charset="-128"/>
                <a:cs typeface="+mn-cs"/>
              </a:defRPr>
            </a:lvl3pPr>
            <a:lvl4pPr marL="981075" indent="-179388" algn="l" defTabSz="914400" rtl="0" eaLnBrk="1" latinLnBrk="0" hangingPunct="1">
              <a:lnSpc>
                <a:spcPct val="130000"/>
              </a:lnSpc>
              <a:spcBef>
                <a:spcPts val="500"/>
              </a:spcBef>
              <a:buFont typeface="Arial" panose="020B0604020202020204" pitchFamily="34" charset="0"/>
              <a:buChar char="•"/>
              <a:tabLst/>
              <a:defRPr kumimoji="1" sz="1800" kern="1200" baseline="0">
                <a:solidFill>
                  <a:schemeClr val="tx1"/>
                </a:solidFill>
                <a:latin typeface="Noto Sans JP" panose="020B0500000000000000" pitchFamily="34" charset="-128"/>
                <a:ea typeface="Noto Sans JP" panose="020B0500000000000000" pitchFamily="34" charset="-128"/>
                <a:cs typeface="+mn-cs"/>
              </a:defRPr>
            </a:lvl4pPr>
            <a:lvl5pPr marL="1162050" indent="-180975" algn="l" defTabSz="914400" rtl="0" eaLnBrk="1" latinLnBrk="0" hangingPunct="1">
              <a:lnSpc>
                <a:spcPct val="130000"/>
              </a:lnSpc>
              <a:spcBef>
                <a:spcPts val="500"/>
              </a:spcBef>
              <a:buFont typeface="Arial" panose="020B0604020202020204" pitchFamily="34" charset="0"/>
              <a:buChar char="•"/>
              <a:tabLst/>
              <a:defRPr kumimoji="1" sz="1600" kern="1200" baseline="0">
                <a:solidFill>
                  <a:schemeClr val="tx1"/>
                </a:solidFill>
                <a:latin typeface="Noto Sans JP" panose="020B0500000000000000" pitchFamily="34" charset="-128"/>
                <a:ea typeface="Noto Sans JP"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800" b="1"/>
              <a:t>②文書詳細画面</a:t>
            </a:r>
            <a:br>
              <a:rPr lang="en-US" altLang="ja-JP" sz="1800" b="1" dirty="0"/>
            </a:br>
            <a:r>
              <a:rPr lang="ja-JP" altLang="en-US" sz="1800"/>
              <a:t>文書を１件ずつ詳しく確認できる</a:t>
            </a:r>
            <a:endParaRPr lang="en-US" altLang="ja-JP" sz="1800" dirty="0"/>
          </a:p>
        </p:txBody>
      </p:sp>
      <p:pic>
        <p:nvPicPr>
          <p:cNvPr id="15" name="図 14" descr="テーブル&#10;&#10;中程度の精度で自動的に生成された説明">
            <a:extLst>
              <a:ext uri="{FF2B5EF4-FFF2-40B4-BE49-F238E27FC236}">
                <a16:creationId xmlns:a16="http://schemas.microsoft.com/office/drawing/2014/main" id="{4F728AF1-7C1A-E370-094B-9BB3ADBAF91A}"/>
              </a:ext>
            </a:extLst>
          </p:cNvPr>
          <p:cNvPicPr>
            <a:picLocks noChangeAspect="1"/>
          </p:cNvPicPr>
          <p:nvPr/>
        </p:nvPicPr>
        <p:blipFill>
          <a:blip r:embed="rId2"/>
          <a:stretch>
            <a:fillRect/>
          </a:stretch>
        </p:blipFill>
        <p:spPr>
          <a:xfrm>
            <a:off x="712787" y="1868725"/>
            <a:ext cx="5281614" cy="2525058"/>
          </a:xfrm>
          <a:prstGeom prst="rect">
            <a:avLst/>
          </a:prstGeom>
          <a:ln>
            <a:solidFill>
              <a:schemeClr val="tx1">
                <a:lumMod val="50000"/>
                <a:lumOff val="50000"/>
              </a:schemeClr>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A2A9462F-5DCB-C248-CD21-C66CAA09C68F}"/>
              </a:ext>
            </a:extLst>
          </p:cNvPr>
          <p:cNvPicPr>
            <a:picLocks noChangeAspect="1"/>
          </p:cNvPicPr>
          <p:nvPr/>
        </p:nvPicPr>
        <p:blipFill rotWithShape="1">
          <a:blip r:embed="rId3"/>
          <a:srcRect b="31628"/>
          <a:stretch/>
        </p:blipFill>
        <p:spPr>
          <a:xfrm>
            <a:off x="6991385" y="1868725"/>
            <a:ext cx="3694041" cy="2959404"/>
          </a:xfrm>
          <a:prstGeom prst="rect">
            <a:avLst/>
          </a:prstGeom>
          <a:ln>
            <a:solidFill>
              <a:schemeClr val="tx1">
                <a:lumMod val="50000"/>
                <a:lumOff val="50000"/>
              </a:schemeClr>
            </a:solidFill>
          </a:ln>
        </p:spPr>
      </p:pic>
    </p:spTree>
    <p:extLst>
      <p:ext uri="{BB962C8B-B14F-4D97-AF65-F5344CB8AC3E}">
        <p14:creationId xmlns:p14="http://schemas.microsoft.com/office/powerpoint/2010/main" val="3000850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7FD678D-5C2F-B9CE-1264-346B87747F0F}"/>
              </a:ext>
            </a:extLst>
          </p:cNvPr>
          <p:cNvSpPr>
            <a:spLocks noGrp="1"/>
          </p:cNvSpPr>
          <p:nvPr>
            <p:ph type="sldNum" sz="quarter" idx="12"/>
          </p:nvPr>
        </p:nvSpPr>
        <p:spPr/>
        <p:txBody>
          <a:bodyPr/>
          <a:lstStyle/>
          <a:p>
            <a:fld id="{550456A6-8B9A-BD43-AC8E-7A614300E826}" type="slidenum">
              <a:rPr lang="ja-JP" altLang="en-US" smtClean="0"/>
              <a:pPr/>
              <a:t>2</a:t>
            </a:fld>
            <a:endParaRPr lang="ja-JP" altLang="en-US"/>
          </a:p>
        </p:txBody>
      </p:sp>
      <p:sp>
        <p:nvSpPr>
          <p:cNvPr id="3" name="テキスト プレースホルダー 2">
            <a:extLst>
              <a:ext uri="{FF2B5EF4-FFF2-40B4-BE49-F238E27FC236}">
                <a16:creationId xmlns:a16="http://schemas.microsoft.com/office/drawing/2014/main" id="{FC9F264E-E119-2045-2EAA-E202C8AA1B91}"/>
              </a:ext>
            </a:extLst>
          </p:cNvPr>
          <p:cNvSpPr>
            <a:spLocks noGrp="1"/>
          </p:cNvSpPr>
          <p:nvPr>
            <p:ph type="body" sz="quarter" idx="13"/>
          </p:nvPr>
        </p:nvSpPr>
        <p:spPr/>
        <p:txBody>
          <a:bodyPr/>
          <a:lstStyle/>
          <a:p>
            <a:r>
              <a:rPr kumimoji="1" lang="ja-JP" altLang="en-US" b="1"/>
              <a:t>注意事項</a:t>
            </a:r>
          </a:p>
        </p:txBody>
      </p:sp>
      <p:sp>
        <p:nvSpPr>
          <p:cNvPr id="4" name="テキスト プレースホルダー 3">
            <a:extLst>
              <a:ext uri="{FF2B5EF4-FFF2-40B4-BE49-F238E27FC236}">
                <a16:creationId xmlns:a16="http://schemas.microsoft.com/office/drawing/2014/main" id="{2C5AF5F0-8741-2A87-99F9-7523105269F8}"/>
              </a:ext>
            </a:extLst>
          </p:cNvPr>
          <p:cNvSpPr>
            <a:spLocks noGrp="1"/>
          </p:cNvSpPr>
          <p:nvPr>
            <p:ph type="body" sz="quarter" idx="10"/>
          </p:nvPr>
        </p:nvSpPr>
        <p:spPr>
          <a:xfrm>
            <a:off x="947494" y="1233487"/>
            <a:ext cx="10297011" cy="5291138"/>
          </a:xfrm>
        </p:spPr>
        <p:txBody>
          <a:bodyPr/>
          <a:lstStyle/>
          <a:p>
            <a:r>
              <a:rPr kumimoji="1" lang="en-US" altLang="ja-JP"/>
              <a:t>SmartDB</a:t>
            </a:r>
            <a:r>
              <a:rPr kumimoji="1" lang="en-US" altLang="ja-JP" dirty="0"/>
              <a:t> </a:t>
            </a:r>
            <a:r>
              <a:rPr kumimoji="1" lang="ja-JP" altLang="en-US"/>
              <a:t>は設定によって細かいカスタマイズができます。</a:t>
            </a:r>
            <a:br>
              <a:rPr kumimoji="1" lang="en-US" altLang="ja-JP" dirty="0"/>
            </a:br>
            <a:r>
              <a:rPr kumimoji="1" lang="ja-JP" altLang="en-US"/>
              <a:t>そのため、</a:t>
            </a:r>
            <a:r>
              <a:rPr kumimoji="1" lang="ja-JP" altLang="en-US">
                <a:solidFill>
                  <a:schemeClr val="accent2"/>
                </a:solidFill>
              </a:rPr>
              <a:t>ガイドに記載されている項目が皆さまの画面に表示されていなかったり、</a:t>
            </a:r>
            <a:br>
              <a:rPr kumimoji="1" lang="en-US" altLang="ja-JP" dirty="0"/>
            </a:br>
            <a:r>
              <a:rPr lang="ja-JP" altLang="en-US"/>
              <a:t>逆に</a:t>
            </a:r>
            <a:r>
              <a:rPr kumimoji="1" lang="ja-JP" altLang="en-US">
                <a:solidFill>
                  <a:schemeClr val="accent2"/>
                </a:solidFill>
              </a:rPr>
              <a:t>記載されていない項目が画面に表示されていたりする場合もございます。</a:t>
            </a:r>
            <a:br>
              <a:rPr kumimoji="1" lang="en-US" altLang="ja-JP" dirty="0">
                <a:solidFill>
                  <a:schemeClr val="accent2"/>
                </a:solidFill>
              </a:rPr>
            </a:br>
            <a:r>
              <a:rPr kumimoji="1" lang="ja-JP" altLang="en-US"/>
              <a:t>各項目の表示／非表示について</a:t>
            </a:r>
            <a:r>
              <a:rPr lang="ja-JP" altLang="en-US"/>
              <a:t>は、貴社の </a:t>
            </a:r>
            <a:r>
              <a:rPr lang="en-US" altLang="ja-JP" dirty="0" err="1"/>
              <a:t>SmartDB</a:t>
            </a:r>
            <a:r>
              <a:rPr lang="en-US" altLang="ja-JP" dirty="0"/>
              <a:t> </a:t>
            </a:r>
            <a:r>
              <a:rPr lang="ja-JP" altLang="en-US"/>
              <a:t>管理者にお問い合わせください。</a:t>
            </a:r>
            <a:endParaRPr lang="en-US" altLang="ja-JP" dirty="0"/>
          </a:p>
          <a:p>
            <a:r>
              <a:rPr lang="ja-JP" altLang="en-US"/>
              <a:t>製品アップデートの関係上、記載の情報が古くなっている場合がございます。</a:t>
            </a:r>
            <a:endParaRPr kumimoji="1" lang="en-US" altLang="ja-JP" dirty="0"/>
          </a:p>
        </p:txBody>
      </p:sp>
    </p:spTree>
    <p:extLst>
      <p:ext uri="{BB962C8B-B14F-4D97-AF65-F5344CB8AC3E}">
        <p14:creationId xmlns:p14="http://schemas.microsoft.com/office/powerpoint/2010/main" val="194129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FED89ED-2411-B2A0-7E9A-2FAF19D90C62}"/>
              </a:ext>
            </a:extLst>
          </p:cNvPr>
          <p:cNvSpPr>
            <a:spLocks noGrp="1"/>
          </p:cNvSpPr>
          <p:nvPr>
            <p:ph type="title"/>
          </p:nvPr>
        </p:nvSpPr>
        <p:spPr/>
        <p:txBody>
          <a:bodyPr/>
          <a:lstStyle/>
          <a:p>
            <a:r>
              <a:rPr lang="ja-JP" altLang="en-US"/>
              <a:t>文書の編集方法</a:t>
            </a:r>
          </a:p>
        </p:txBody>
      </p:sp>
      <p:sp>
        <p:nvSpPr>
          <p:cNvPr id="2" name="スライド番号プレースホルダー 1">
            <a:extLst>
              <a:ext uri="{FF2B5EF4-FFF2-40B4-BE49-F238E27FC236}">
                <a16:creationId xmlns:a16="http://schemas.microsoft.com/office/drawing/2014/main" id="{D5819B9C-9325-F6F1-1451-FF6C6902DAB3}"/>
              </a:ext>
            </a:extLst>
          </p:cNvPr>
          <p:cNvSpPr>
            <a:spLocks noGrp="1"/>
          </p:cNvSpPr>
          <p:nvPr>
            <p:ph type="sldNum" sz="quarter" idx="12"/>
          </p:nvPr>
        </p:nvSpPr>
        <p:spPr/>
        <p:txBody>
          <a:bodyPr/>
          <a:lstStyle/>
          <a:p>
            <a:fld id="{550456A6-8B9A-BD43-AC8E-7A614300E826}" type="slidenum">
              <a:rPr lang="ja-JP" altLang="en-US" smtClean="0"/>
              <a:pPr/>
              <a:t>20</a:t>
            </a:fld>
            <a:endParaRPr lang="ja-JP" altLang="en-US"/>
          </a:p>
        </p:txBody>
      </p:sp>
      <p:sp>
        <p:nvSpPr>
          <p:cNvPr id="3" name="テキスト プレースホルダー 2">
            <a:extLst>
              <a:ext uri="{FF2B5EF4-FFF2-40B4-BE49-F238E27FC236}">
                <a16:creationId xmlns:a16="http://schemas.microsoft.com/office/drawing/2014/main" id="{278979D3-E111-0F97-7FE8-EAE585B60E06}"/>
              </a:ext>
            </a:extLst>
          </p:cNvPr>
          <p:cNvSpPr>
            <a:spLocks noGrp="1"/>
          </p:cNvSpPr>
          <p:nvPr>
            <p:ph type="body" sz="quarter" idx="13"/>
          </p:nvPr>
        </p:nvSpPr>
        <p:spPr>
          <a:xfrm>
            <a:off x="1638300" y="878662"/>
            <a:ext cx="8915400" cy="361505"/>
          </a:xfrm>
        </p:spPr>
        <p:txBody>
          <a:bodyPr>
            <a:noAutofit/>
          </a:bodyPr>
          <a:lstStyle/>
          <a:p>
            <a:r>
              <a:rPr lang="ja-JP" altLang="en-US" sz="2000"/>
              <a:t>登録済みの文書を編集するには、文書詳細画面で「編集」をクリックします</a:t>
            </a:r>
            <a:endParaRPr kumimoji="1" lang="ja-JP" altLang="en-US" sz="2000"/>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A74845E1-8FA7-1CEF-1FFB-A2EBEA9C3539}"/>
              </a:ext>
            </a:extLst>
          </p:cNvPr>
          <p:cNvPicPr>
            <a:picLocks noChangeAspect="1"/>
          </p:cNvPicPr>
          <p:nvPr/>
        </p:nvPicPr>
        <p:blipFill rotWithShape="1">
          <a:blip r:embed="rId3"/>
          <a:srcRect b="9770"/>
          <a:stretch/>
        </p:blipFill>
        <p:spPr>
          <a:xfrm>
            <a:off x="2963333" y="1573508"/>
            <a:ext cx="6265333" cy="4741533"/>
          </a:xfrm>
          <a:prstGeom prst="rect">
            <a:avLst/>
          </a:prstGeom>
          <a:ln>
            <a:solidFill>
              <a:schemeClr val="tx1">
                <a:lumMod val="50000"/>
                <a:lumOff val="50000"/>
              </a:schemeClr>
            </a:solidFill>
          </a:ln>
        </p:spPr>
      </p:pic>
      <p:sp>
        <p:nvSpPr>
          <p:cNvPr id="6" name="四角形: 角を丸くする 5">
            <a:extLst>
              <a:ext uri="{FF2B5EF4-FFF2-40B4-BE49-F238E27FC236}">
                <a16:creationId xmlns:a16="http://schemas.microsoft.com/office/drawing/2014/main" id="{524FB100-8E77-2588-5755-4EF8B40C6563}"/>
              </a:ext>
            </a:extLst>
          </p:cNvPr>
          <p:cNvSpPr/>
          <p:nvPr/>
        </p:nvSpPr>
        <p:spPr>
          <a:xfrm>
            <a:off x="4198685" y="1866925"/>
            <a:ext cx="601915" cy="406375"/>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7" name="角丸四角形 6">
            <a:extLst>
              <a:ext uri="{FF2B5EF4-FFF2-40B4-BE49-F238E27FC236}">
                <a16:creationId xmlns:a16="http://schemas.microsoft.com/office/drawing/2014/main" id="{B27BCA40-3557-9C1A-014B-B544C38F12FD}"/>
              </a:ext>
            </a:extLst>
          </p:cNvPr>
          <p:cNvSpPr/>
          <p:nvPr/>
        </p:nvSpPr>
        <p:spPr>
          <a:xfrm>
            <a:off x="7145866" y="5057741"/>
            <a:ext cx="4165600" cy="923959"/>
          </a:xfrm>
          <a:prstGeom prst="roundRect">
            <a:avLst/>
          </a:prstGeom>
          <a:solidFill>
            <a:srgbClr val="E2E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r>
              <a:rPr kumimoji="1" lang="ja-JP" altLang="en-US" sz="1400">
                <a:solidFill>
                  <a:schemeClr val="tx2"/>
                </a:solidFill>
                <a:latin typeface="Noto Sans JP" panose="020B0500000000000000" pitchFamily="34" charset="-128"/>
                <a:ea typeface="Noto Sans JP" panose="020B0500000000000000" pitchFamily="34" charset="-128"/>
              </a:rPr>
              <a:t>編集後は登録ボタンのクリックを忘れずに！</a:t>
            </a:r>
            <a:endParaRPr kumimoji="1" lang="ja-JP" altLang="en-US" sz="1400" dirty="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281135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88104-C174-69D1-3B8C-CC2CEFFB8948}"/>
              </a:ext>
            </a:extLst>
          </p:cNvPr>
          <p:cNvSpPr>
            <a:spLocks noGrp="1"/>
          </p:cNvSpPr>
          <p:nvPr>
            <p:ph type="title"/>
          </p:nvPr>
        </p:nvSpPr>
        <p:spPr/>
        <p:txBody>
          <a:bodyPr/>
          <a:lstStyle/>
          <a:p>
            <a:r>
              <a:rPr kumimoji="1" lang="en-US" altLang="ja-JP" dirty="0"/>
              <a:t>4.</a:t>
            </a:r>
            <a:r>
              <a:rPr kumimoji="1" lang="ja-JP" altLang="en-US"/>
              <a:t> 文書を検索する</a:t>
            </a:r>
          </a:p>
        </p:txBody>
      </p:sp>
      <p:sp>
        <p:nvSpPr>
          <p:cNvPr id="3" name="スライド番号プレースホルダー 2">
            <a:extLst>
              <a:ext uri="{FF2B5EF4-FFF2-40B4-BE49-F238E27FC236}">
                <a16:creationId xmlns:a16="http://schemas.microsoft.com/office/drawing/2014/main" id="{0EF7952E-B38C-0D64-49B2-76A111F2F39A}"/>
              </a:ext>
            </a:extLst>
          </p:cNvPr>
          <p:cNvSpPr>
            <a:spLocks noGrp="1"/>
          </p:cNvSpPr>
          <p:nvPr>
            <p:ph type="sldNum" sz="quarter" idx="12"/>
          </p:nvPr>
        </p:nvSpPr>
        <p:spPr/>
        <p:txBody>
          <a:bodyPr/>
          <a:lstStyle/>
          <a:p>
            <a:fld id="{550456A6-8B9A-BD43-AC8E-7A614300E826}" type="slidenum">
              <a:rPr lang="ja-JP" altLang="en-US" smtClean="0"/>
              <a:pPr/>
              <a:t>21</a:t>
            </a:fld>
            <a:endParaRPr lang="ja-JP" altLang="en-US"/>
          </a:p>
        </p:txBody>
      </p:sp>
    </p:spTree>
    <p:extLst>
      <p:ext uri="{BB962C8B-B14F-4D97-AF65-F5344CB8AC3E}">
        <p14:creationId xmlns:p14="http://schemas.microsoft.com/office/powerpoint/2010/main" val="2725600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F8163D9-3271-B3CD-B19B-A945A524CF41}"/>
              </a:ext>
            </a:extLst>
          </p:cNvPr>
          <p:cNvSpPr>
            <a:spLocks noGrp="1"/>
          </p:cNvSpPr>
          <p:nvPr>
            <p:ph type="sldNum" sz="quarter" idx="12"/>
          </p:nvPr>
        </p:nvSpPr>
        <p:spPr/>
        <p:txBody>
          <a:bodyPr/>
          <a:lstStyle/>
          <a:p>
            <a:fld id="{550456A6-8B9A-BD43-AC8E-7A614300E826}" type="slidenum">
              <a:rPr lang="ja-JP" altLang="en-US" smtClean="0"/>
              <a:pPr/>
              <a:t>22</a:t>
            </a:fld>
            <a:endParaRPr lang="ja-JP" altLang="en-US"/>
          </a:p>
        </p:txBody>
      </p:sp>
      <p:sp>
        <p:nvSpPr>
          <p:cNvPr id="3" name="テキスト プレースホルダー 2">
            <a:extLst>
              <a:ext uri="{FF2B5EF4-FFF2-40B4-BE49-F238E27FC236}">
                <a16:creationId xmlns:a16="http://schemas.microsoft.com/office/drawing/2014/main" id="{6801DE71-D4EC-3FA3-0F03-6D4085A716CB}"/>
              </a:ext>
            </a:extLst>
          </p:cNvPr>
          <p:cNvSpPr>
            <a:spLocks noGrp="1"/>
          </p:cNvSpPr>
          <p:nvPr>
            <p:ph type="body" sz="quarter" idx="13"/>
          </p:nvPr>
        </p:nvSpPr>
        <p:spPr>
          <a:xfrm>
            <a:off x="1645697" y="879298"/>
            <a:ext cx="8915400" cy="797778"/>
          </a:xfrm>
        </p:spPr>
        <p:txBody>
          <a:bodyPr/>
          <a:lstStyle/>
          <a:p>
            <a:r>
              <a:rPr lang="en-US" altLang="ja-JP" sz="2000" dirty="0" err="1"/>
              <a:t>SmartDB</a:t>
            </a:r>
            <a:r>
              <a:rPr lang="ja-JP" altLang="en-US" sz="2000"/>
              <a:t>トップ画面の上部にある検索ボックスにキーワードを入力し、</a:t>
            </a:r>
            <a:br>
              <a:rPr lang="en-US" altLang="ja-JP" sz="2000" dirty="0"/>
            </a:br>
            <a:r>
              <a:rPr lang="en-US" altLang="ja-JP" sz="2000" dirty="0"/>
              <a:t>『</a:t>
            </a:r>
            <a:r>
              <a:rPr lang="ja-JP" altLang="en-US" sz="2000"/>
              <a:t>「」で文書を検索する</a:t>
            </a:r>
            <a:r>
              <a:rPr lang="en-US" altLang="ja-JP" sz="2000" dirty="0"/>
              <a:t>』</a:t>
            </a:r>
            <a:r>
              <a:rPr lang="ja-JP" altLang="en-US" sz="2000"/>
              <a:t>をクリックします</a:t>
            </a:r>
            <a:endParaRPr kumimoji="1" lang="ja-JP" altLang="en-US" sz="2000"/>
          </a:p>
        </p:txBody>
      </p:sp>
      <p:sp>
        <p:nvSpPr>
          <p:cNvPr id="4" name="タイトル 3">
            <a:extLst>
              <a:ext uri="{FF2B5EF4-FFF2-40B4-BE49-F238E27FC236}">
                <a16:creationId xmlns:a16="http://schemas.microsoft.com/office/drawing/2014/main" id="{00102978-B409-98E4-7A23-A3FC8C75E29D}"/>
              </a:ext>
            </a:extLst>
          </p:cNvPr>
          <p:cNvSpPr>
            <a:spLocks noGrp="1"/>
          </p:cNvSpPr>
          <p:nvPr>
            <p:ph type="title"/>
          </p:nvPr>
        </p:nvSpPr>
        <p:spPr/>
        <p:txBody>
          <a:bodyPr/>
          <a:lstStyle/>
          <a:p>
            <a:r>
              <a:rPr kumimoji="1" lang="ja-JP" altLang="en-US"/>
              <a:t>全ての業務アプリ・文書から検索する</a:t>
            </a:r>
          </a:p>
        </p:txBody>
      </p:sp>
      <p:pic>
        <p:nvPicPr>
          <p:cNvPr id="5" name="図 4" descr="グラフィカル ユーザー インターフェイス, アプリケーション, Word&#10;&#10;自動的に生成された説明">
            <a:extLst>
              <a:ext uri="{FF2B5EF4-FFF2-40B4-BE49-F238E27FC236}">
                <a16:creationId xmlns:a16="http://schemas.microsoft.com/office/drawing/2014/main" id="{437FEDEB-6907-EE8D-D72A-37F7677D485D}"/>
              </a:ext>
            </a:extLst>
          </p:cNvPr>
          <p:cNvPicPr>
            <a:picLocks noChangeAspect="1"/>
          </p:cNvPicPr>
          <p:nvPr/>
        </p:nvPicPr>
        <p:blipFill>
          <a:blip r:embed="rId2"/>
          <a:stretch>
            <a:fillRect/>
          </a:stretch>
        </p:blipFill>
        <p:spPr>
          <a:xfrm>
            <a:off x="422782" y="2636705"/>
            <a:ext cx="11361231" cy="3150257"/>
          </a:xfrm>
          <a:prstGeom prst="rect">
            <a:avLst/>
          </a:prstGeom>
          <a:ln>
            <a:solidFill>
              <a:schemeClr val="tx1">
                <a:lumMod val="50000"/>
                <a:lumOff val="50000"/>
              </a:schemeClr>
            </a:solidFill>
          </a:ln>
        </p:spPr>
      </p:pic>
      <p:sp>
        <p:nvSpPr>
          <p:cNvPr id="6" name="正方形/長方形 5">
            <a:extLst>
              <a:ext uri="{FF2B5EF4-FFF2-40B4-BE49-F238E27FC236}">
                <a16:creationId xmlns:a16="http://schemas.microsoft.com/office/drawing/2014/main" id="{0360A9CF-62AD-262D-B99D-363F783A453C}"/>
              </a:ext>
            </a:extLst>
          </p:cNvPr>
          <p:cNvSpPr/>
          <p:nvPr/>
        </p:nvSpPr>
        <p:spPr>
          <a:xfrm>
            <a:off x="697423" y="4050161"/>
            <a:ext cx="10647335" cy="28671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7" name="正方形/長方形 6">
            <a:extLst>
              <a:ext uri="{FF2B5EF4-FFF2-40B4-BE49-F238E27FC236}">
                <a16:creationId xmlns:a16="http://schemas.microsoft.com/office/drawing/2014/main" id="{3353FF9D-8E17-2F5D-A46D-C5BF0EA31C36}"/>
              </a:ext>
            </a:extLst>
          </p:cNvPr>
          <p:cNvSpPr/>
          <p:nvPr/>
        </p:nvSpPr>
        <p:spPr>
          <a:xfrm>
            <a:off x="555355" y="5372683"/>
            <a:ext cx="10647335" cy="28671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8" name="正方形/長方形 7">
            <a:extLst>
              <a:ext uri="{FF2B5EF4-FFF2-40B4-BE49-F238E27FC236}">
                <a16:creationId xmlns:a16="http://schemas.microsoft.com/office/drawing/2014/main" id="{C785D1E7-3D0E-0471-EE3D-FD3EF153880F}"/>
              </a:ext>
            </a:extLst>
          </p:cNvPr>
          <p:cNvSpPr/>
          <p:nvPr/>
        </p:nvSpPr>
        <p:spPr>
          <a:xfrm>
            <a:off x="10941803" y="2727639"/>
            <a:ext cx="640595" cy="28671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9" name="図 8">
            <a:extLst>
              <a:ext uri="{FF2B5EF4-FFF2-40B4-BE49-F238E27FC236}">
                <a16:creationId xmlns:a16="http://schemas.microsoft.com/office/drawing/2014/main" id="{735BD4AD-940E-8591-4473-469B0057ABA2}"/>
              </a:ext>
            </a:extLst>
          </p:cNvPr>
          <p:cNvPicPr>
            <a:picLocks noChangeAspect="1"/>
          </p:cNvPicPr>
          <p:nvPr/>
        </p:nvPicPr>
        <p:blipFill rotWithShape="1">
          <a:blip r:embed="rId3"/>
          <a:srcRect l="38562" t="204" r="6204" b="558"/>
          <a:stretch/>
        </p:blipFill>
        <p:spPr>
          <a:xfrm>
            <a:off x="4952648" y="3554447"/>
            <a:ext cx="6734014" cy="1437468"/>
          </a:xfrm>
          <a:prstGeom prst="rect">
            <a:avLst/>
          </a:prstGeom>
          <a:ln w="38100">
            <a:noFill/>
          </a:ln>
        </p:spPr>
      </p:pic>
      <p:sp>
        <p:nvSpPr>
          <p:cNvPr id="10" name="二等辺三角形 14">
            <a:extLst>
              <a:ext uri="{FF2B5EF4-FFF2-40B4-BE49-F238E27FC236}">
                <a16:creationId xmlns:a16="http://schemas.microsoft.com/office/drawing/2014/main" id="{2BD12FDB-90FD-E6C7-5B52-265BAF577668}"/>
              </a:ext>
            </a:extLst>
          </p:cNvPr>
          <p:cNvSpPr/>
          <p:nvPr/>
        </p:nvSpPr>
        <p:spPr>
          <a:xfrm rot="10800000">
            <a:off x="6640841" y="3032417"/>
            <a:ext cx="309966" cy="456163"/>
          </a:xfrm>
          <a:prstGeom prst="triangle">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1" name="四角形: 角を丸くする 12">
            <a:extLst>
              <a:ext uri="{FF2B5EF4-FFF2-40B4-BE49-F238E27FC236}">
                <a16:creationId xmlns:a16="http://schemas.microsoft.com/office/drawing/2014/main" id="{7C4D0A65-E0E1-74D9-D9FE-1143C9D181E7}"/>
              </a:ext>
            </a:extLst>
          </p:cNvPr>
          <p:cNvSpPr/>
          <p:nvPr/>
        </p:nvSpPr>
        <p:spPr>
          <a:xfrm>
            <a:off x="4952648" y="2654764"/>
            <a:ext cx="3686352" cy="359594"/>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2" name="四角形: 角を丸くする 13">
            <a:extLst>
              <a:ext uri="{FF2B5EF4-FFF2-40B4-BE49-F238E27FC236}">
                <a16:creationId xmlns:a16="http://schemas.microsoft.com/office/drawing/2014/main" id="{08BB19F7-7D9A-ECB1-240B-C74DB38B8DBF}"/>
              </a:ext>
            </a:extLst>
          </p:cNvPr>
          <p:cNvSpPr/>
          <p:nvPr/>
        </p:nvSpPr>
        <p:spPr>
          <a:xfrm>
            <a:off x="4915193" y="3500183"/>
            <a:ext cx="6817023" cy="1545744"/>
          </a:xfrm>
          <a:prstGeom prst="roundRect">
            <a:avLst>
              <a:gd name="adj" fmla="val 1791"/>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480685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54E9FFD-4D28-A76A-612D-980FF09FCB59}"/>
              </a:ext>
            </a:extLst>
          </p:cNvPr>
          <p:cNvSpPr>
            <a:spLocks noGrp="1"/>
          </p:cNvSpPr>
          <p:nvPr>
            <p:ph type="sldNum" sz="quarter" idx="12"/>
          </p:nvPr>
        </p:nvSpPr>
        <p:spPr/>
        <p:txBody>
          <a:bodyPr/>
          <a:lstStyle/>
          <a:p>
            <a:fld id="{550456A6-8B9A-BD43-AC8E-7A614300E826}" type="slidenum">
              <a:rPr lang="ja-JP" altLang="en-US" smtClean="0"/>
              <a:pPr/>
              <a:t>23</a:t>
            </a:fld>
            <a:endParaRPr lang="ja-JP" altLang="en-US"/>
          </a:p>
        </p:txBody>
      </p:sp>
      <p:sp>
        <p:nvSpPr>
          <p:cNvPr id="3" name="テキスト プレースホルダー 2">
            <a:extLst>
              <a:ext uri="{FF2B5EF4-FFF2-40B4-BE49-F238E27FC236}">
                <a16:creationId xmlns:a16="http://schemas.microsoft.com/office/drawing/2014/main" id="{B869B1FB-CA4C-BE6F-8DBC-52177BCE6A8D}"/>
              </a:ext>
            </a:extLst>
          </p:cNvPr>
          <p:cNvSpPr>
            <a:spLocks noGrp="1"/>
          </p:cNvSpPr>
          <p:nvPr>
            <p:ph type="body" sz="quarter" idx="13"/>
          </p:nvPr>
        </p:nvSpPr>
        <p:spPr>
          <a:xfrm>
            <a:off x="1638300" y="873125"/>
            <a:ext cx="8915400" cy="397669"/>
          </a:xfrm>
        </p:spPr>
        <p:txBody>
          <a:bodyPr/>
          <a:lstStyle/>
          <a:p>
            <a:r>
              <a:rPr lang="ja-JP" altLang="en-US" sz="2000"/>
              <a:t>画面上の「検索」から条件を指定して文書を絞り込みできます</a:t>
            </a:r>
            <a:endParaRPr kumimoji="1" lang="ja-JP" altLang="en-US" sz="2000"/>
          </a:p>
        </p:txBody>
      </p:sp>
      <p:sp>
        <p:nvSpPr>
          <p:cNvPr id="4" name="タイトル 3">
            <a:extLst>
              <a:ext uri="{FF2B5EF4-FFF2-40B4-BE49-F238E27FC236}">
                <a16:creationId xmlns:a16="http://schemas.microsoft.com/office/drawing/2014/main" id="{9B92A331-165E-9013-91F2-AE329E95F694}"/>
              </a:ext>
            </a:extLst>
          </p:cNvPr>
          <p:cNvSpPr>
            <a:spLocks noGrp="1"/>
          </p:cNvSpPr>
          <p:nvPr>
            <p:ph type="title"/>
          </p:nvPr>
        </p:nvSpPr>
        <p:spPr/>
        <p:txBody>
          <a:bodyPr/>
          <a:lstStyle/>
          <a:p>
            <a:r>
              <a:rPr lang="ja-JP" altLang="en-US"/>
              <a:t>特定の業務アプリ内で検索する</a:t>
            </a:r>
            <a:endParaRPr kumimoji="1" lang="ja-JP" altLang="en-US"/>
          </a:p>
        </p:txBody>
      </p:sp>
      <p:pic>
        <p:nvPicPr>
          <p:cNvPr id="5" name="図 4" descr="テーブル&#10;&#10;自動的に生成された説明">
            <a:extLst>
              <a:ext uri="{FF2B5EF4-FFF2-40B4-BE49-F238E27FC236}">
                <a16:creationId xmlns:a16="http://schemas.microsoft.com/office/drawing/2014/main" id="{5849ADF9-514D-DCBD-A2E0-E8E228164DA4}"/>
              </a:ext>
            </a:extLst>
          </p:cNvPr>
          <p:cNvPicPr>
            <a:picLocks noChangeAspect="1"/>
          </p:cNvPicPr>
          <p:nvPr/>
        </p:nvPicPr>
        <p:blipFill rotWithShape="1">
          <a:blip r:embed="rId2"/>
          <a:srcRect r="67555" b="54215"/>
          <a:stretch/>
        </p:blipFill>
        <p:spPr>
          <a:xfrm>
            <a:off x="407988" y="2128750"/>
            <a:ext cx="4358745" cy="2735792"/>
          </a:xfrm>
          <a:prstGeom prst="rect">
            <a:avLst/>
          </a:prstGeom>
          <a:ln>
            <a:solidFill>
              <a:schemeClr val="tx1">
                <a:lumMod val="50000"/>
                <a:lumOff val="50000"/>
              </a:schemeClr>
            </a:solidFill>
          </a:ln>
        </p:spPr>
      </p:pic>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CAB7D015-EA67-7B87-B8C6-C664672A5E2E}"/>
              </a:ext>
            </a:extLst>
          </p:cNvPr>
          <p:cNvPicPr>
            <a:picLocks noChangeAspect="1"/>
          </p:cNvPicPr>
          <p:nvPr/>
        </p:nvPicPr>
        <p:blipFill>
          <a:blip r:embed="rId3"/>
          <a:stretch>
            <a:fillRect/>
          </a:stretch>
        </p:blipFill>
        <p:spPr>
          <a:xfrm>
            <a:off x="5300133" y="1958126"/>
            <a:ext cx="6483880" cy="3077041"/>
          </a:xfrm>
          <a:prstGeom prst="rect">
            <a:avLst/>
          </a:prstGeom>
          <a:ln>
            <a:solidFill>
              <a:schemeClr val="tx1">
                <a:lumMod val="50000"/>
                <a:lumOff val="50000"/>
              </a:schemeClr>
            </a:solidFill>
          </a:ln>
        </p:spPr>
      </p:pic>
      <p:sp>
        <p:nvSpPr>
          <p:cNvPr id="7" name="四角形: 角を丸くする 6">
            <a:extLst>
              <a:ext uri="{FF2B5EF4-FFF2-40B4-BE49-F238E27FC236}">
                <a16:creationId xmlns:a16="http://schemas.microsoft.com/office/drawing/2014/main" id="{F6FC6338-7EB2-8AB1-B1C9-19B337C2ED3B}"/>
              </a:ext>
            </a:extLst>
          </p:cNvPr>
          <p:cNvSpPr/>
          <p:nvPr/>
        </p:nvSpPr>
        <p:spPr>
          <a:xfrm>
            <a:off x="2736735" y="2951052"/>
            <a:ext cx="683798" cy="228600"/>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9" name="四角形: 角を丸くする 8">
            <a:extLst>
              <a:ext uri="{FF2B5EF4-FFF2-40B4-BE49-F238E27FC236}">
                <a16:creationId xmlns:a16="http://schemas.microsoft.com/office/drawing/2014/main" id="{18D27DF5-2A76-83DA-54EE-24A0D0DE0C74}"/>
              </a:ext>
            </a:extLst>
          </p:cNvPr>
          <p:cNvSpPr/>
          <p:nvPr/>
        </p:nvSpPr>
        <p:spPr>
          <a:xfrm>
            <a:off x="5268245" y="1941191"/>
            <a:ext cx="6515767" cy="3077041"/>
          </a:xfrm>
          <a:prstGeom prst="roundRect">
            <a:avLst>
              <a:gd name="adj" fmla="val 2331"/>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0" name="右矢印 9">
            <a:extLst>
              <a:ext uri="{FF2B5EF4-FFF2-40B4-BE49-F238E27FC236}">
                <a16:creationId xmlns:a16="http://schemas.microsoft.com/office/drawing/2014/main" id="{90B0FB06-5F92-1B90-DD92-2AC24B8D46F2}"/>
              </a:ext>
            </a:extLst>
          </p:cNvPr>
          <p:cNvSpPr/>
          <p:nvPr/>
        </p:nvSpPr>
        <p:spPr>
          <a:xfrm>
            <a:off x="4659086" y="3337022"/>
            <a:ext cx="723294" cy="361505"/>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5683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710776-B257-66D7-AD7B-275B3FF9929B}"/>
              </a:ext>
            </a:extLst>
          </p:cNvPr>
          <p:cNvSpPr>
            <a:spLocks noGrp="1"/>
          </p:cNvSpPr>
          <p:nvPr>
            <p:ph type="sldNum" sz="quarter" idx="12"/>
          </p:nvPr>
        </p:nvSpPr>
        <p:spPr/>
        <p:txBody>
          <a:bodyPr/>
          <a:lstStyle/>
          <a:p>
            <a:fld id="{550456A6-8B9A-BD43-AC8E-7A614300E826}" type="slidenum">
              <a:rPr lang="ja-JP" altLang="en-US" smtClean="0"/>
              <a:pPr/>
              <a:t>24</a:t>
            </a:fld>
            <a:endParaRPr lang="ja-JP" altLang="en-US"/>
          </a:p>
        </p:txBody>
      </p:sp>
      <p:sp>
        <p:nvSpPr>
          <p:cNvPr id="3" name="テキスト プレースホルダー 2">
            <a:extLst>
              <a:ext uri="{FF2B5EF4-FFF2-40B4-BE49-F238E27FC236}">
                <a16:creationId xmlns:a16="http://schemas.microsoft.com/office/drawing/2014/main" id="{31236A7A-8B71-E0AA-5B1A-3F3DFAC1B85B}"/>
              </a:ext>
            </a:extLst>
          </p:cNvPr>
          <p:cNvSpPr>
            <a:spLocks noGrp="1"/>
          </p:cNvSpPr>
          <p:nvPr>
            <p:ph type="body" sz="quarter" idx="13"/>
          </p:nvPr>
        </p:nvSpPr>
        <p:spPr>
          <a:xfrm>
            <a:off x="1638300" y="883127"/>
            <a:ext cx="8915400" cy="397669"/>
          </a:xfrm>
        </p:spPr>
        <p:txBody>
          <a:bodyPr/>
          <a:lstStyle/>
          <a:p>
            <a:r>
              <a:rPr kumimoji="1" lang="ja-JP" altLang="en-US" sz="2000"/>
              <a:t>よく使う検索項目を自分で登録することができます</a:t>
            </a:r>
            <a:r>
              <a:rPr kumimoji="1" lang="en-US" altLang="ja-JP" sz="2000" dirty="0"/>
              <a:t>(</a:t>
            </a:r>
            <a:r>
              <a:rPr kumimoji="1" lang="ja-JP" altLang="en-US" sz="2000"/>
              <a:t>複数登録可</a:t>
            </a:r>
            <a:r>
              <a:rPr kumimoji="1" lang="en-US" altLang="ja-JP" sz="2000" dirty="0"/>
              <a:t>)</a:t>
            </a:r>
            <a:endParaRPr kumimoji="1" lang="ja-JP" altLang="en-US" sz="2000"/>
          </a:p>
        </p:txBody>
      </p:sp>
      <p:sp>
        <p:nvSpPr>
          <p:cNvPr id="4" name="タイトル 3">
            <a:extLst>
              <a:ext uri="{FF2B5EF4-FFF2-40B4-BE49-F238E27FC236}">
                <a16:creationId xmlns:a16="http://schemas.microsoft.com/office/drawing/2014/main" id="{16F07020-F58F-A29A-05F1-88341A513B1A}"/>
              </a:ext>
            </a:extLst>
          </p:cNvPr>
          <p:cNvSpPr>
            <a:spLocks noGrp="1"/>
          </p:cNvSpPr>
          <p:nvPr>
            <p:ph type="title"/>
          </p:nvPr>
        </p:nvSpPr>
        <p:spPr/>
        <p:txBody>
          <a:bodyPr/>
          <a:lstStyle/>
          <a:p>
            <a:r>
              <a:rPr kumimoji="1" lang="ja-JP" altLang="en-US"/>
              <a:t>特定の業務アプリ内でよく使う検索項目を保存</a:t>
            </a: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07003D63-1CD0-30D7-D595-3EC1C17C4881}"/>
              </a:ext>
            </a:extLst>
          </p:cNvPr>
          <p:cNvPicPr>
            <a:picLocks noChangeAspect="1"/>
          </p:cNvPicPr>
          <p:nvPr/>
        </p:nvPicPr>
        <p:blipFill rotWithShape="1">
          <a:blip r:embed="rId2"/>
          <a:srcRect l="1494" t="31285" r="33707" b="6182"/>
          <a:stretch/>
        </p:blipFill>
        <p:spPr>
          <a:xfrm>
            <a:off x="580572" y="1910137"/>
            <a:ext cx="5270077" cy="3178629"/>
          </a:xfrm>
          <a:prstGeom prst="rect">
            <a:avLst/>
          </a:prstGeom>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74DBB329-8F23-63A7-BE08-F7F104781715}"/>
              </a:ext>
            </a:extLst>
          </p:cNvPr>
          <p:cNvPicPr>
            <a:picLocks noChangeAspect="1"/>
          </p:cNvPicPr>
          <p:nvPr/>
        </p:nvPicPr>
        <p:blipFill rotWithShape="1">
          <a:blip r:embed="rId3"/>
          <a:srcRect l="10551" t="32516" r="50233" b="2049"/>
          <a:stretch/>
        </p:blipFill>
        <p:spPr>
          <a:xfrm>
            <a:off x="7592784" y="1773046"/>
            <a:ext cx="3229429" cy="3367835"/>
          </a:xfrm>
          <a:prstGeom prst="rect">
            <a:avLst/>
          </a:prstGeom>
        </p:spPr>
      </p:pic>
      <p:sp>
        <p:nvSpPr>
          <p:cNvPr id="11" name="四角形: 角を丸くする 6">
            <a:extLst>
              <a:ext uri="{FF2B5EF4-FFF2-40B4-BE49-F238E27FC236}">
                <a16:creationId xmlns:a16="http://schemas.microsoft.com/office/drawing/2014/main" id="{D037F04E-D948-C102-2837-05F3C9D0D22F}"/>
              </a:ext>
            </a:extLst>
          </p:cNvPr>
          <p:cNvSpPr/>
          <p:nvPr/>
        </p:nvSpPr>
        <p:spPr>
          <a:xfrm>
            <a:off x="580572" y="1912027"/>
            <a:ext cx="609599" cy="265115"/>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2" name="四角形: 角を丸くする 6">
            <a:extLst>
              <a:ext uri="{FF2B5EF4-FFF2-40B4-BE49-F238E27FC236}">
                <a16:creationId xmlns:a16="http://schemas.microsoft.com/office/drawing/2014/main" id="{3C06F187-DB3A-BCF6-16BE-171E3DB61319}"/>
              </a:ext>
            </a:extLst>
          </p:cNvPr>
          <p:cNvSpPr/>
          <p:nvPr/>
        </p:nvSpPr>
        <p:spPr>
          <a:xfrm>
            <a:off x="4870335" y="4846703"/>
            <a:ext cx="965800" cy="184007"/>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3" name="テキスト プレースホルダー 2">
            <a:extLst>
              <a:ext uri="{FF2B5EF4-FFF2-40B4-BE49-F238E27FC236}">
                <a16:creationId xmlns:a16="http://schemas.microsoft.com/office/drawing/2014/main" id="{B8CB397A-6055-1EFD-AF81-23EFDAD9CDBC}"/>
              </a:ext>
            </a:extLst>
          </p:cNvPr>
          <p:cNvSpPr txBox="1">
            <a:spLocks/>
          </p:cNvSpPr>
          <p:nvPr/>
        </p:nvSpPr>
        <p:spPr>
          <a:xfrm>
            <a:off x="885371" y="1519765"/>
            <a:ext cx="2099129" cy="369904"/>
          </a:xfrm>
          <a:prstGeom prst="rect">
            <a:avLst/>
          </a:prstGeom>
        </p:spPr>
        <p:txBody>
          <a:bodyPr vert="horz" wrap="square" lIns="0" tIns="0" rIns="0" bIns="36000" rtlCol="0">
            <a:spAutoFit/>
          </a:bodyPr>
          <a:lstStyle>
            <a:lvl1pPr marL="0" indent="0" algn="ctr" defTabSz="914400" rtl="0" eaLnBrk="1" latinLnBrk="0" hangingPunct="1">
              <a:lnSpc>
                <a:spcPct val="130000"/>
              </a:lnSpc>
              <a:spcBef>
                <a:spcPts val="10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1pPr>
            <a:lvl2pPr marL="274638"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2pPr>
            <a:lvl3pPr marL="538162"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801687"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4pPr>
            <a:lvl5pPr marL="981075"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solidFill>
                  <a:schemeClr val="accent2"/>
                </a:solidFill>
              </a:rPr>
              <a:t>①検索をクリック</a:t>
            </a:r>
          </a:p>
        </p:txBody>
      </p:sp>
      <p:sp>
        <p:nvSpPr>
          <p:cNvPr id="14" name="テキスト プレースホルダー 2">
            <a:extLst>
              <a:ext uri="{FF2B5EF4-FFF2-40B4-BE49-F238E27FC236}">
                <a16:creationId xmlns:a16="http://schemas.microsoft.com/office/drawing/2014/main" id="{0C8BA166-0B0B-AFAB-E403-46FA2952C632}"/>
              </a:ext>
            </a:extLst>
          </p:cNvPr>
          <p:cNvSpPr txBox="1">
            <a:spLocks/>
          </p:cNvSpPr>
          <p:nvPr/>
        </p:nvSpPr>
        <p:spPr>
          <a:xfrm>
            <a:off x="2984501" y="5086836"/>
            <a:ext cx="3111500" cy="361505"/>
          </a:xfrm>
          <a:prstGeom prst="rect">
            <a:avLst/>
          </a:prstGeom>
        </p:spPr>
        <p:txBody>
          <a:bodyPr vert="horz" wrap="square" lIns="0" tIns="0" rIns="0" bIns="36000" rtlCol="0">
            <a:spAutoFit/>
          </a:bodyPr>
          <a:lstStyle>
            <a:lvl1pPr marL="0" indent="0" algn="ctr" defTabSz="914400" rtl="0" eaLnBrk="1" latinLnBrk="0" hangingPunct="1">
              <a:lnSpc>
                <a:spcPct val="130000"/>
              </a:lnSpc>
              <a:spcBef>
                <a:spcPts val="10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1pPr>
            <a:lvl2pPr marL="274638"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2pPr>
            <a:lvl3pPr marL="538162"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801687"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4pPr>
            <a:lvl5pPr marL="981075"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solidFill>
                  <a:schemeClr val="accent2"/>
                </a:solidFill>
              </a:rPr>
              <a:t>②</a:t>
            </a:r>
            <a:r>
              <a:rPr lang="en-US" altLang="ja-JP" dirty="0">
                <a:solidFill>
                  <a:schemeClr val="accent2"/>
                </a:solidFill>
              </a:rPr>
              <a:t>My</a:t>
            </a:r>
            <a:r>
              <a:rPr lang="ja-JP" altLang="en-US">
                <a:solidFill>
                  <a:schemeClr val="accent2"/>
                </a:solidFill>
              </a:rPr>
              <a:t>検索に追加をクリック</a:t>
            </a:r>
          </a:p>
        </p:txBody>
      </p:sp>
      <p:sp>
        <p:nvSpPr>
          <p:cNvPr id="15" name="テキスト プレースホルダー 2">
            <a:extLst>
              <a:ext uri="{FF2B5EF4-FFF2-40B4-BE49-F238E27FC236}">
                <a16:creationId xmlns:a16="http://schemas.microsoft.com/office/drawing/2014/main" id="{2740AB39-19F3-02D9-5ED8-70109B8C84B4}"/>
              </a:ext>
            </a:extLst>
          </p:cNvPr>
          <p:cNvSpPr txBox="1">
            <a:spLocks/>
          </p:cNvSpPr>
          <p:nvPr/>
        </p:nvSpPr>
        <p:spPr>
          <a:xfrm>
            <a:off x="7186384" y="5144592"/>
            <a:ext cx="4332515" cy="361505"/>
          </a:xfrm>
          <a:prstGeom prst="rect">
            <a:avLst/>
          </a:prstGeom>
        </p:spPr>
        <p:txBody>
          <a:bodyPr vert="horz" wrap="square" lIns="0" tIns="0" rIns="0" bIns="36000" rtlCol="0">
            <a:spAutoFit/>
          </a:bodyPr>
          <a:lstStyle>
            <a:lvl1pPr marL="0" indent="0" algn="ctr" defTabSz="914400" rtl="0" eaLnBrk="1" latinLnBrk="0" hangingPunct="1">
              <a:lnSpc>
                <a:spcPct val="130000"/>
              </a:lnSpc>
              <a:spcBef>
                <a:spcPts val="1000"/>
              </a:spcBef>
              <a:buFont typeface="Arial" panose="020B0604020202020204" pitchFamily="34" charset="0"/>
              <a:buNone/>
              <a:defRPr kumimoji="1" sz="1800" kern="1200" baseline="0">
                <a:solidFill>
                  <a:schemeClr val="tx1"/>
                </a:solidFill>
                <a:latin typeface="Noto Sans JP" panose="020B0500000000000000" pitchFamily="34" charset="-128"/>
                <a:ea typeface="Noto Sans JP" panose="020B0500000000000000" pitchFamily="34" charset="-128"/>
                <a:cs typeface="+mn-cs"/>
              </a:defRPr>
            </a:lvl1pPr>
            <a:lvl2pPr marL="274638"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2pPr>
            <a:lvl3pPr marL="538162"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3pPr>
            <a:lvl4pPr marL="801687"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4pPr>
            <a:lvl5pPr marL="981075" indent="0" algn="ctr" defTabSz="914400" rtl="0" eaLnBrk="1" latinLnBrk="0" hangingPunct="1">
              <a:lnSpc>
                <a:spcPct val="130000"/>
              </a:lnSpc>
              <a:spcBef>
                <a:spcPts val="500"/>
              </a:spcBef>
              <a:buFont typeface="Arial" panose="020B0604020202020204" pitchFamily="34" charset="0"/>
              <a:buNone/>
              <a:tabLst/>
              <a:defRPr kumimoji="1" sz="1800" kern="1200" baseline="0">
                <a:solidFill>
                  <a:schemeClr val="tx1"/>
                </a:solidFill>
                <a:latin typeface="Noto Sans JP" panose="020B0500000000000000" pitchFamily="34" charset="-128"/>
                <a:ea typeface="Noto Sans JP"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solidFill>
                  <a:schemeClr val="accent2"/>
                </a:solidFill>
              </a:rPr>
              <a:t>③必要事項を入力してを設定をクリック</a:t>
            </a:r>
          </a:p>
        </p:txBody>
      </p:sp>
      <p:sp>
        <p:nvSpPr>
          <p:cNvPr id="16" name="四角形: 角を丸くする 6">
            <a:extLst>
              <a:ext uri="{FF2B5EF4-FFF2-40B4-BE49-F238E27FC236}">
                <a16:creationId xmlns:a16="http://schemas.microsoft.com/office/drawing/2014/main" id="{AAA7D86D-4FB0-F794-29EB-76F6DAD749EB}"/>
              </a:ext>
            </a:extLst>
          </p:cNvPr>
          <p:cNvSpPr/>
          <p:nvPr/>
        </p:nvSpPr>
        <p:spPr>
          <a:xfrm>
            <a:off x="8158842" y="4777428"/>
            <a:ext cx="357416" cy="223461"/>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17" name="角丸四角形 16">
            <a:extLst>
              <a:ext uri="{FF2B5EF4-FFF2-40B4-BE49-F238E27FC236}">
                <a16:creationId xmlns:a16="http://schemas.microsoft.com/office/drawing/2014/main" id="{1DF9F87E-8BB5-DA64-A5D0-0512D115FFCA}"/>
              </a:ext>
            </a:extLst>
          </p:cNvPr>
          <p:cNvSpPr/>
          <p:nvPr/>
        </p:nvSpPr>
        <p:spPr>
          <a:xfrm>
            <a:off x="6888842" y="5703091"/>
            <a:ext cx="4630057" cy="765246"/>
          </a:xfrm>
          <a:prstGeom prst="roundRect">
            <a:avLst/>
          </a:prstGeom>
          <a:solidFill>
            <a:srgbClr val="E2E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r>
              <a:rPr lang="ja-JP" altLang="en-US" sz="1400">
                <a:solidFill>
                  <a:schemeClr val="tx2"/>
                </a:solidFill>
                <a:latin typeface="Noto Sans JP" panose="020B0500000000000000" pitchFamily="34" charset="-128"/>
                <a:ea typeface="Noto Sans JP" panose="020B0500000000000000" pitchFamily="34" charset="-128"/>
              </a:rPr>
              <a:t>次に使う時からは「</a:t>
            </a:r>
            <a:r>
              <a:rPr lang="en-US" altLang="ja-JP" sz="1400" dirty="0">
                <a:solidFill>
                  <a:schemeClr val="tx2"/>
                </a:solidFill>
                <a:latin typeface="Noto Sans JP" panose="020B0500000000000000" pitchFamily="34" charset="-128"/>
                <a:ea typeface="Noto Sans JP" panose="020B0500000000000000" pitchFamily="34" charset="-128"/>
              </a:rPr>
              <a:t>My</a:t>
            </a:r>
            <a:r>
              <a:rPr lang="ja-JP" altLang="en-US" sz="1400">
                <a:solidFill>
                  <a:schemeClr val="tx2"/>
                </a:solidFill>
                <a:latin typeface="Noto Sans JP" panose="020B0500000000000000" pitchFamily="34" charset="-128"/>
                <a:ea typeface="Noto Sans JP" panose="020B0500000000000000" pitchFamily="34" charset="-128"/>
              </a:rPr>
              <a:t>検索」をクリックすることで</a:t>
            </a:r>
            <a:endParaRPr lang="en-US" altLang="ja-JP" sz="1400" dirty="0">
              <a:solidFill>
                <a:schemeClr val="tx2"/>
              </a:solidFill>
              <a:latin typeface="Noto Sans JP" panose="020B0500000000000000" pitchFamily="34" charset="-128"/>
              <a:ea typeface="Noto Sans JP" panose="020B0500000000000000" pitchFamily="34" charset="-128"/>
            </a:endParaRPr>
          </a:p>
          <a:p>
            <a:pPr algn="l">
              <a:lnSpc>
                <a:spcPct val="130000"/>
              </a:lnSpc>
            </a:pPr>
            <a:r>
              <a:rPr lang="ja-JP" altLang="en-US" sz="1400">
                <a:solidFill>
                  <a:schemeClr val="tx2"/>
                </a:solidFill>
                <a:latin typeface="Noto Sans JP" panose="020B0500000000000000" pitchFamily="34" charset="-128"/>
                <a:ea typeface="Noto Sans JP" panose="020B0500000000000000" pitchFamily="34" charset="-128"/>
              </a:rPr>
              <a:t>設定した</a:t>
            </a:r>
            <a:r>
              <a:rPr lang="en-US" altLang="ja-JP" sz="1400" dirty="0">
                <a:solidFill>
                  <a:schemeClr val="tx2"/>
                </a:solidFill>
                <a:latin typeface="Noto Sans JP" panose="020B0500000000000000" pitchFamily="34" charset="-128"/>
                <a:ea typeface="Noto Sans JP" panose="020B0500000000000000" pitchFamily="34" charset="-128"/>
              </a:rPr>
              <a:t>My</a:t>
            </a:r>
            <a:r>
              <a:rPr lang="ja-JP" altLang="en-US" sz="1400">
                <a:solidFill>
                  <a:schemeClr val="tx2"/>
                </a:solidFill>
                <a:latin typeface="Noto Sans JP" panose="020B0500000000000000" pitchFamily="34" charset="-128"/>
                <a:ea typeface="Noto Sans JP" panose="020B0500000000000000" pitchFamily="34" charset="-128"/>
              </a:rPr>
              <a:t>検索が出てきます</a:t>
            </a:r>
            <a:endParaRPr kumimoji="1" lang="ja-JP" altLang="en-US" sz="1400" dirty="0" err="1">
              <a:solidFill>
                <a:schemeClr val="tx2"/>
              </a:solidFill>
              <a:latin typeface="Noto Sans JP" panose="020B0500000000000000" pitchFamily="34" charset="-128"/>
              <a:ea typeface="Noto Sans JP" panose="020B0500000000000000" pitchFamily="34" charset="-128"/>
            </a:endParaRPr>
          </a:p>
        </p:txBody>
      </p:sp>
      <p:sp>
        <p:nvSpPr>
          <p:cNvPr id="18" name="右矢印 17">
            <a:extLst>
              <a:ext uri="{FF2B5EF4-FFF2-40B4-BE49-F238E27FC236}">
                <a16:creationId xmlns:a16="http://schemas.microsoft.com/office/drawing/2014/main" id="{EF7DD71F-ECB1-E92B-FA6A-2622AA30A54C}"/>
              </a:ext>
            </a:extLst>
          </p:cNvPr>
          <p:cNvSpPr/>
          <p:nvPr/>
        </p:nvSpPr>
        <p:spPr>
          <a:xfrm>
            <a:off x="6162854" y="3429000"/>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766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9655D92-C19E-C915-8499-7DF4269555B4}"/>
              </a:ext>
            </a:extLst>
          </p:cNvPr>
          <p:cNvSpPr>
            <a:spLocks noGrp="1"/>
          </p:cNvSpPr>
          <p:nvPr>
            <p:ph type="title"/>
          </p:nvPr>
        </p:nvSpPr>
        <p:spPr>
          <a:xfrm>
            <a:off x="817006" y="2337451"/>
            <a:ext cx="10557987" cy="2183098"/>
          </a:xfrm>
        </p:spPr>
        <p:txBody>
          <a:bodyPr/>
          <a:lstStyle/>
          <a:p>
            <a:r>
              <a:rPr lang="en-US" altLang="ja-JP" dirty="0"/>
              <a:t>5.</a:t>
            </a:r>
            <a:r>
              <a:rPr lang="ja-JP" altLang="en-US"/>
              <a:t> ワークフロー機能</a:t>
            </a:r>
            <a:br>
              <a:rPr lang="en-US" altLang="ja-JP" dirty="0"/>
            </a:br>
            <a:r>
              <a:rPr lang="ja-JP" altLang="en-US"/>
              <a:t>　</a:t>
            </a:r>
            <a:r>
              <a:rPr lang="en-US" altLang="ja-JP" sz="2800" dirty="0"/>
              <a:t>-</a:t>
            </a:r>
            <a:r>
              <a:rPr lang="ja-JP" altLang="en-US" sz="2800"/>
              <a:t>申請者編</a:t>
            </a:r>
            <a:br>
              <a:rPr lang="en-US" altLang="ja-JP" sz="2400" dirty="0"/>
            </a:br>
            <a:r>
              <a:rPr kumimoji="1" lang="ja-JP" altLang="en-US" sz="3600" b="0" i="0" u="none" strike="noStrike" kern="1200" cap="none" spc="0" normalizeH="0" baseline="0" noProof="0">
                <a:ln>
                  <a:noFill/>
                </a:ln>
                <a:solidFill>
                  <a:srgbClr val="FFFFFF"/>
                </a:solidFill>
                <a:effectLst/>
                <a:uLnTx/>
                <a:uFillTx/>
                <a:latin typeface="Noto Sans JP" panose="020B0500000000000000" pitchFamily="34" charset="-128"/>
                <a:ea typeface="Noto Sans JP" panose="020B0500000000000000" pitchFamily="34" charset="-128"/>
                <a:cs typeface="+mj-cs"/>
              </a:rPr>
              <a:t>　</a:t>
            </a:r>
            <a:r>
              <a:rPr lang="en-US" altLang="ja-JP" sz="2800" dirty="0"/>
              <a:t>-</a:t>
            </a:r>
            <a:r>
              <a:rPr lang="ja-JP" altLang="en-US" sz="2800"/>
              <a:t>承認者編</a:t>
            </a:r>
          </a:p>
        </p:txBody>
      </p:sp>
      <p:sp>
        <p:nvSpPr>
          <p:cNvPr id="3" name="スライド番号プレースホルダー 2">
            <a:extLst>
              <a:ext uri="{FF2B5EF4-FFF2-40B4-BE49-F238E27FC236}">
                <a16:creationId xmlns:a16="http://schemas.microsoft.com/office/drawing/2014/main" id="{5A572047-0C6A-31D4-57B3-DD16F371D1A8}"/>
              </a:ext>
            </a:extLst>
          </p:cNvPr>
          <p:cNvSpPr>
            <a:spLocks noGrp="1"/>
          </p:cNvSpPr>
          <p:nvPr>
            <p:ph type="sldNum" sz="quarter" idx="12"/>
          </p:nvPr>
        </p:nvSpPr>
        <p:spPr/>
        <p:txBody>
          <a:bodyPr/>
          <a:lstStyle/>
          <a:p>
            <a:fld id="{550456A6-8B9A-BD43-AC8E-7A614300E826}" type="slidenum">
              <a:rPr lang="ja-JP" altLang="en-US" smtClean="0"/>
              <a:pPr/>
              <a:t>25</a:t>
            </a:fld>
            <a:endParaRPr lang="ja-JP" altLang="en-US"/>
          </a:p>
        </p:txBody>
      </p:sp>
    </p:spTree>
    <p:extLst>
      <p:ext uri="{BB962C8B-B14F-4D97-AF65-F5344CB8AC3E}">
        <p14:creationId xmlns:p14="http://schemas.microsoft.com/office/powerpoint/2010/main" val="2328064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506238-07C8-6249-8E74-A649829F16A0}"/>
              </a:ext>
            </a:extLst>
          </p:cNvPr>
          <p:cNvSpPr>
            <a:spLocks noGrp="1"/>
          </p:cNvSpPr>
          <p:nvPr>
            <p:ph type="title"/>
          </p:nvPr>
        </p:nvSpPr>
        <p:spPr/>
        <p:txBody>
          <a:bodyPr/>
          <a:lstStyle/>
          <a:p>
            <a:r>
              <a:rPr lang="ja-JP" altLang="en-US"/>
              <a:t>ワークフロー</a:t>
            </a:r>
            <a:r>
              <a:rPr kumimoji="1" lang="ja-JP" altLang="en-US"/>
              <a:t>機能の説明</a:t>
            </a:r>
          </a:p>
        </p:txBody>
      </p:sp>
      <p:sp>
        <p:nvSpPr>
          <p:cNvPr id="3" name="スライド番号プレースホルダー 2">
            <a:extLst>
              <a:ext uri="{FF2B5EF4-FFF2-40B4-BE49-F238E27FC236}">
                <a16:creationId xmlns:a16="http://schemas.microsoft.com/office/drawing/2014/main" id="{0F26D2AE-1B0E-477B-FD0C-BD3D88DD9420}"/>
              </a:ext>
            </a:extLst>
          </p:cNvPr>
          <p:cNvSpPr>
            <a:spLocks noGrp="1"/>
          </p:cNvSpPr>
          <p:nvPr>
            <p:ph type="sldNum" sz="quarter" idx="12"/>
          </p:nvPr>
        </p:nvSpPr>
        <p:spPr/>
        <p:txBody>
          <a:bodyPr/>
          <a:lstStyle/>
          <a:p>
            <a:fld id="{550456A6-8B9A-BD43-AC8E-7A614300E826}" type="slidenum">
              <a:rPr lang="ja-JP" altLang="en-US" smtClean="0"/>
              <a:pPr/>
              <a:t>26</a:t>
            </a:fld>
            <a:endParaRPr lang="ja-JP" altLang="en-US"/>
          </a:p>
        </p:txBody>
      </p:sp>
      <p:sp>
        <p:nvSpPr>
          <p:cNvPr id="4" name="テキスト ボックス 3">
            <a:extLst>
              <a:ext uri="{FF2B5EF4-FFF2-40B4-BE49-F238E27FC236}">
                <a16:creationId xmlns:a16="http://schemas.microsoft.com/office/drawing/2014/main" id="{ED798D19-07C0-81D7-60E5-9B7CC376C69A}"/>
              </a:ext>
            </a:extLst>
          </p:cNvPr>
          <p:cNvSpPr txBox="1"/>
          <p:nvPr/>
        </p:nvSpPr>
        <p:spPr>
          <a:xfrm>
            <a:off x="407988" y="873125"/>
            <a:ext cx="11376025" cy="430567"/>
          </a:xfrm>
          <a:prstGeom prst="rect">
            <a:avLst/>
          </a:prstGeom>
          <a:noFill/>
        </p:spPr>
        <p:txBody>
          <a:bodyPr wrap="square" rtlCol="0" anchor="ctr">
            <a:spAutoFit/>
          </a:bodyPr>
          <a:lstStyle/>
          <a:p>
            <a:pPr algn="ctr">
              <a:lnSpc>
                <a:spcPct val="120000"/>
              </a:lnSpc>
              <a:spcAft>
                <a:spcPts val="1400"/>
              </a:spcAft>
            </a:pPr>
            <a:r>
              <a:rPr kumimoji="1" lang="ja-JP" altLang="en-US" sz="2000">
                <a:latin typeface="Noto Sans JP" panose="020B0500000000000000" pitchFamily="34" charset="-128"/>
                <a:ea typeface="Noto Sans JP" panose="020B0500000000000000" pitchFamily="34" charset="-128"/>
              </a:rPr>
              <a:t>文書を登録しためておくことのほかに文書を社内で回付するワークフローの機能があります</a:t>
            </a:r>
            <a:endParaRPr kumimoji="1" lang="ja-JP" altLang="en-US" sz="2000" dirty="0">
              <a:latin typeface="Noto Sans JP" panose="020B0500000000000000" pitchFamily="34" charset="-128"/>
              <a:ea typeface="Noto Sans JP" panose="020B0500000000000000" pitchFamily="34" charset="-128"/>
            </a:endParaRPr>
          </a:p>
        </p:txBody>
      </p:sp>
      <p:pic>
        <p:nvPicPr>
          <p:cNvPr id="5" name="図 4">
            <a:extLst>
              <a:ext uri="{FF2B5EF4-FFF2-40B4-BE49-F238E27FC236}">
                <a16:creationId xmlns:a16="http://schemas.microsoft.com/office/drawing/2014/main" id="{5B3AA13E-013D-E4DF-6D0B-03A5616F1CDC}"/>
              </a:ext>
            </a:extLst>
          </p:cNvPr>
          <p:cNvPicPr>
            <a:picLocks noChangeAspect="1"/>
          </p:cNvPicPr>
          <p:nvPr/>
        </p:nvPicPr>
        <p:blipFill>
          <a:blip r:embed="rId2"/>
          <a:stretch>
            <a:fillRect/>
          </a:stretch>
        </p:blipFill>
        <p:spPr>
          <a:xfrm>
            <a:off x="3423577" y="2346434"/>
            <a:ext cx="5344845" cy="3590966"/>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90300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5F1A5-49F8-C7FB-7F6A-7F0056DDF4E0}"/>
              </a:ext>
            </a:extLst>
          </p:cNvPr>
          <p:cNvSpPr>
            <a:spLocks noGrp="1"/>
          </p:cNvSpPr>
          <p:nvPr>
            <p:ph type="title"/>
          </p:nvPr>
        </p:nvSpPr>
        <p:spPr/>
        <p:txBody>
          <a:bodyPr/>
          <a:lstStyle/>
          <a:p>
            <a:r>
              <a:rPr kumimoji="1" lang="ja-JP" altLang="en-US"/>
              <a:t>申請者編　</a:t>
            </a:r>
            <a:r>
              <a:rPr kumimoji="1" lang="en-US" altLang="ja-JP" dirty="0"/>
              <a:t>–</a:t>
            </a:r>
            <a:r>
              <a:rPr lang="ja-JP" altLang="en-US"/>
              <a:t>ワークフローを回して承認をもらう</a:t>
            </a:r>
            <a:r>
              <a:rPr kumimoji="1" lang="en-US" altLang="ja-JP" dirty="0"/>
              <a:t>-</a:t>
            </a:r>
            <a:endParaRPr kumimoji="1" lang="ja-JP" altLang="en-US"/>
          </a:p>
        </p:txBody>
      </p:sp>
      <p:sp>
        <p:nvSpPr>
          <p:cNvPr id="3" name="スライド番号プレースホルダー 2">
            <a:extLst>
              <a:ext uri="{FF2B5EF4-FFF2-40B4-BE49-F238E27FC236}">
                <a16:creationId xmlns:a16="http://schemas.microsoft.com/office/drawing/2014/main" id="{4A9E7F47-1218-09E8-FB0F-0DBBF39D67FD}"/>
              </a:ext>
            </a:extLst>
          </p:cNvPr>
          <p:cNvSpPr>
            <a:spLocks noGrp="1"/>
          </p:cNvSpPr>
          <p:nvPr>
            <p:ph type="sldNum" sz="quarter" idx="12"/>
          </p:nvPr>
        </p:nvSpPr>
        <p:spPr/>
        <p:txBody>
          <a:bodyPr/>
          <a:lstStyle/>
          <a:p>
            <a:fld id="{550456A6-8B9A-BD43-AC8E-7A614300E826}" type="slidenum">
              <a:rPr lang="ja-JP" altLang="en-US" smtClean="0"/>
              <a:pPr/>
              <a:t>27</a:t>
            </a:fld>
            <a:endParaRPr lang="ja-JP" altLang="en-US"/>
          </a:p>
        </p:txBody>
      </p:sp>
    </p:spTree>
    <p:extLst>
      <p:ext uri="{BB962C8B-B14F-4D97-AF65-F5344CB8AC3E}">
        <p14:creationId xmlns:p14="http://schemas.microsoft.com/office/powerpoint/2010/main" val="40362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E00550E9-DE83-5820-FA8B-8D251E5F757C}"/>
              </a:ext>
            </a:extLst>
          </p:cNvPr>
          <p:cNvSpPr>
            <a:spLocks noGrp="1"/>
          </p:cNvSpPr>
          <p:nvPr>
            <p:ph type="title"/>
          </p:nvPr>
        </p:nvSpPr>
        <p:spPr/>
        <p:txBody>
          <a:bodyPr/>
          <a:lstStyle/>
          <a:p>
            <a:r>
              <a:rPr lang="ja-JP" altLang="en-US"/>
              <a:t>文書の申請方法①</a:t>
            </a:r>
          </a:p>
        </p:txBody>
      </p:sp>
      <p:sp>
        <p:nvSpPr>
          <p:cNvPr id="2" name="スライド番号プレースホルダー 1">
            <a:extLst>
              <a:ext uri="{FF2B5EF4-FFF2-40B4-BE49-F238E27FC236}">
                <a16:creationId xmlns:a16="http://schemas.microsoft.com/office/drawing/2014/main" id="{D5819B9C-9325-F6F1-1451-FF6C6902DAB3}"/>
              </a:ext>
            </a:extLst>
          </p:cNvPr>
          <p:cNvSpPr>
            <a:spLocks noGrp="1"/>
          </p:cNvSpPr>
          <p:nvPr>
            <p:ph type="sldNum" sz="quarter" idx="12"/>
          </p:nvPr>
        </p:nvSpPr>
        <p:spPr/>
        <p:txBody>
          <a:bodyPr/>
          <a:lstStyle/>
          <a:p>
            <a:fld id="{550456A6-8B9A-BD43-AC8E-7A614300E826}" type="slidenum">
              <a:rPr lang="ja-JP" altLang="en-US" smtClean="0"/>
              <a:pPr/>
              <a:t>28</a:t>
            </a:fld>
            <a:endParaRPr lang="ja-JP" altLang="en-US"/>
          </a:p>
        </p:txBody>
      </p:sp>
      <p:sp>
        <p:nvSpPr>
          <p:cNvPr id="3" name="テキスト プレースホルダー 2">
            <a:extLst>
              <a:ext uri="{FF2B5EF4-FFF2-40B4-BE49-F238E27FC236}">
                <a16:creationId xmlns:a16="http://schemas.microsoft.com/office/drawing/2014/main" id="{278979D3-E111-0F97-7FE8-EAE585B60E06}"/>
              </a:ext>
            </a:extLst>
          </p:cNvPr>
          <p:cNvSpPr>
            <a:spLocks noGrp="1"/>
          </p:cNvSpPr>
          <p:nvPr>
            <p:ph type="body" sz="quarter" idx="13"/>
          </p:nvPr>
        </p:nvSpPr>
        <p:spPr>
          <a:xfrm>
            <a:off x="1638299" y="884248"/>
            <a:ext cx="8915400" cy="397669"/>
          </a:xfrm>
        </p:spPr>
        <p:txBody>
          <a:bodyPr/>
          <a:lstStyle/>
          <a:p>
            <a:r>
              <a:rPr lang="ja-JP" altLang="en-US" sz="2000"/>
              <a:t>文書を申請するには、文書詳細画面にある「業務開始」をクリックします</a:t>
            </a:r>
            <a:endParaRPr kumimoji="1" lang="ja-JP" altLang="en-US" sz="2000"/>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30998042-13EE-DB60-139C-98015C5B415B}"/>
              </a:ext>
            </a:extLst>
          </p:cNvPr>
          <p:cNvPicPr>
            <a:picLocks noChangeAspect="1"/>
          </p:cNvPicPr>
          <p:nvPr/>
        </p:nvPicPr>
        <p:blipFill rotWithShape="1">
          <a:blip r:embed="rId3"/>
          <a:srcRect r="23891" b="57725"/>
          <a:stretch/>
        </p:blipFill>
        <p:spPr>
          <a:xfrm>
            <a:off x="2077984" y="1449388"/>
            <a:ext cx="8036031" cy="5075237"/>
          </a:xfrm>
          <a:prstGeom prst="rect">
            <a:avLst/>
          </a:prstGeom>
          <a:ln>
            <a:solidFill>
              <a:schemeClr val="tx1">
                <a:lumMod val="50000"/>
                <a:lumOff val="50000"/>
              </a:schemeClr>
            </a:solidFill>
          </a:ln>
        </p:spPr>
      </p:pic>
      <p:sp>
        <p:nvSpPr>
          <p:cNvPr id="4" name="四角形: 角を丸くする 3">
            <a:extLst>
              <a:ext uri="{FF2B5EF4-FFF2-40B4-BE49-F238E27FC236}">
                <a16:creationId xmlns:a16="http://schemas.microsoft.com/office/drawing/2014/main" id="{4C18AF57-0262-D74F-38D7-2DAEBB181C9E}"/>
              </a:ext>
            </a:extLst>
          </p:cNvPr>
          <p:cNvSpPr/>
          <p:nvPr/>
        </p:nvSpPr>
        <p:spPr>
          <a:xfrm>
            <a:off x="7440126" y="1997656"/>
            <a:ext cx="1242800" cy="527491"/>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
        <p:nvSpPr>
          <p:cNvPr id="8" name="角丸四角形 7">
            <a:extLst>
              <a:ext uri="{FF2B5EF4-FFF2-40B4-BE49-F238E27FC236}">
                <a16:creationId xmlns:a16="http://schemas.microsoft.com/office/drawing/2014/main" id="{135018B1-CC01-1684-B45B-4391938FFFC5}"/>
              </a:ext>
            </a:extLst>
          </p:cNvPr>
          <p:cNvSpPr/>
          <p:nvPr/>
        </p:nvSpPr>
        <p:spPr>
          <a:xfrm>
            <a:off x="6939419" y="4748060"/>
            <a:ext cx="4114048" cy="1600200"/>
          </a:xfrm>
          <a:prstGeom prst="roundRect">
            <a:avLst/>
          </a:prstGeom>
          <a:solidFill>
            <a:srgbClr val="E2E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r>
              <a:rPr kumimoji="1" lang="ja-JP" altLang="en-US" sz="1400">
                <a:solidFill>
                  <a:schemeClr val="tx2"/>
                </a:solidFill>
                <a:latin typeface="Noto Sans JP" panose="020B0500000000000000" pitchFamily="34" charset="-128"/>
                <a:ea typeface="Noto Sans JP" panose="020B0500000000000000" pitchFamily="34" charset="-128"/>
              </a:rPr>
              <a:t>なかなか承認がされないというときは</a:t>
            </a:r>
            <a:endParaRPr kumimoji="1" lang="en-US" altLang="ja-JP" sz="1400" dirty="0">
              <a:solidFill>
                <a:schemeClr val="tx2"/>
              </a:solidFill>
              <a:latin typeface="Noto Sans JP" panose="020B0500000000000000" pitchFamily="34" charset="-128"/>
              <a:ea typeface="Noto Sans JP" panose="020B0500000000000000" pitchFamily="34" charset="-128"/>
            </a:endParaRPr>
          </a:p>
          <a:p>
            <a:pPr algn="l">
              <a:lnSpc>
                <a:spcPct val="130000"/>
              </a:lnSpc>
            </a:pPr>
            <a:r>
              <a:rPr kumimoji="1" lang="ja-JP" altLang="en-US" sz="1400">
                <a:solidFill>
                  <a:schemeClr val="tx2"/>
                </a:solidFill>
                <a:latin typeface="Noto Sans JP" panose="020B0500000000000000" pitchFamily="34" charset="-128"/>
                <a:ea typeface="Noto Sans JP" panose="020B0500000000000000" pitchFamily="34" charset="-128"/>
              </a:rPr>
              <a:t>業務開始をクリックしておらず</a:t>
            </a:r>
            <a:endParaRPr kumimoji="1" lang="en-US" altLang="ja-JP" sz="1400" dirty="0">
              <a:solidFill>
                <a:schemeClr val="tx2"/>
              </a:solidFill>
              <a:latin typeface="Noto Sans JP" panose="020B0500000000000000" pitchFamily="34" charset="-128"/>
              <a:ea typeface="Noto Sans JP" panose="020B0500000000000000" pitchFamily="34" charset="-128"/>
            </a:endParaRPr>
          </a:p>
          <a:p>
            <a:pPr algn="l">
              <a:lnSpc>
                <a:spcPct val="130000"/>
              </a:lnSpc>
            </a:pPr>
            <a:r>
              <a:rPr lang="ja-JP" altLang="en-US" sz="1400">
                <a:solidFill>
                  <a:schemeClr val="tx2"/>
                </a:solidFill>
                <a:latin typeface="Noto Sans JP" panose="020B0500000000000000" pitchFamily="34" charset="-128"/>
                <a:ea typeface="Noto Sans JP" panose="020B0500000000000000" pitchFamily="34" charset="-128"/>
              </a:rPr>
              <a:t>ワークフロー</a:t>
            </a:r>
            <a:r>
              <a:rPr kumimoji="1" lang="ja-JP" altLang="en-US" sz="1400">
                <a:solidFill>
                  <a:schemeClr val="tx2"/>
                </a:solidFill>
                <a:latin typeface="Noto Sans JP" panose="020B0500000000000000" pitchFamily="34" charset="-128"/>
                <a:ea typeface="Noto Sans JP" panose="020B0500000000000000" pitchFamily="34" charset="-128"/>
              </a:rPr>
              <a:t>が回っていない時もあるので</a:t>
            </a:r>
            <a:endParaRPr kumimoji="1" lang="en-US" altLang="ja-JP" sz="1400" dirty="0">
              <a:solidFill>
                <a:schemeClr val="tx2"/>
              </a:solidFill>
              <a:latin typeface="Noto Sans JP" panose="020B0500000000000000" pitchFamily="34" charset="-128"/>
              <a:ea typeface="Noto Sans JP" panose="020B0500000000000000" pitchFamily="34" charset="-128"/>
            </a:endParaRPr>
          </a:p>
          <a:p>
            <a:pPr algn="l">
              <a:lnSpc>
                <a:spcPct val="130000"/>
              </a:lnSpc>
            </a:pPr>
            <a:r>
              <a:rPr kumimoji="1" lang="en-US" altLang="ja-JP" sz="1400" dirty="0">
                <a:solidFill>
                  <a:schemeClr val="tx2"/>
                </a:solidFill>
                <a:latin typeface="Noto Sans JP" panose="020B0500000000000000" pitchFamily="34" charset="-128"/>
                <a:ea typeface="Noto Sans JP" panose="020B0500000000000000" pitchFamily="34" charset="-128"/>
              </a:rPr>
              <a:t>1</a:t>
            </a:r>
            <a:r>
              <a:rPr kumimoji="1" lang="ja-JP" altLang="en-US" sz="1400">
                <a:solidFill>
                  <a:schemeClr val="tx2"/>
                </a:solidFill>
                <a:latin typeface="Noto Sans JP" panose="020B0500000000000000" pitchFamily="34" charset="-128"/>
                <a:ea typeface="Noto Sans JP" panose="020B0500000000000000" pitchFamily="34" charset="-128"/>
              </a:rPr>
              <a:t>度確認してみることをお勧めします！</a:t>
            </a:r>
            <a:endParaRPr kumimoji="1" lang="ja-JP" altLang="en-US" sz="1400" dirty="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504345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E00550E9-DE83-5820-FA8B-8D251E5F757C}"/>
              </a:ext>
            </a:extLst>
          </p:cNvPr>
          <p:cNvSpPr>
            <a:spLocks noGrp="1"/>
          </p:cNvSpPr>
          <p:nvPr>
            <p:ph type="title"/>
          </p:nvPr>
        </p:nvSpPr>
        <p:spPr/>
        <p:txBody>
          <a:bodyPr/>
          <a:lstStyle/>
          <a:p>
            <a:r>
              <a:rPr lang="ja-JP" altLang="en-US"/>
              <a:t>文書の申請方法</a:t>
            </a:r>
            <a:r>
              <a:rPr lang="en-US" altLang="ja-JP" dirty="0"/>
              <a:t>②</a:t>
            </a:r>
            <a:endParaRPr lang="ja-JP" altLang="en-US"/>
          </a:p>
        </p:txBody>
      </p:sp>
      <p:sp>
        <p:nvSpPr>
          <p:cNvPr id="2" name="スライド番号プレースホルダー 1">
            <a:extLst>
              <a:ext uri="{FF2B5EF4-FFF2-40B4-BE49-F238E27FC236}">
                <a16:creationId xmlns:a16="http://schemas.microsoft.com/office/drawing/2014/main" id="{D5819B9C-9325-F6F1-1451-FF6C6902DAB3}"/>
              </a:ext>
            </a:extLst>
          </p:cNvPr>
          <p:cNvSpPr>
            <a:spLocks noGrp="1"/>
          </p:cNvSpPr>
          <p:nvPr>
            <p:ph type="sldNum" sz="quarter" idx="12"/>
          </p:nvPr>
        </p:nvSpPr>
        <p:spPr/>
        <p:txBody>
          <a:bodyPr/>
          <a:lstStyle/>
          <a:p>
            <a:fld id="{550456A6-8B9A-BD43-AC8E-7A614300E826}" type="slidenum">
              <a:rPr lang="ja-JP" altLang="en-US" smtClean="0"/>
              <a:pPr/>
              <a:t>29</a:t>
            </a:fld>
            <a:endParaRPr lang="ja-JP" altLang="en-US"/>
          </a:p>
        </p:txBody>
      </p:sp>
      <p:sp>
        <p:nvSpPr>
          <p:cNvPr id="3" name="テキスト プレースホルダー 2">
            <a:extLst>
              <a:ext uri="{FF2B5EF4-FFF2-40B4-BE49-F238E27FC236}">
                <a16:creationId xmlns:a16="http://schemas.microsoft.com/office/drawing/2014/main" id="{278979D3-E111-0F97-7FE8-EAE585B60E06}"/>
              </a:ext>
            </a:extLst>
          </p:cNvPr>
          <p:cNvSpPr>
            <a:spLocks noGrp="1"/>
          </p:cNvSpPr>
          <p:nvPr>
            <p:ph type="body" sz="quarter" idx="13"/>
          </p:nvPr>
        </p:nvSpPr>
        <p:spPr>
          <a:xfrm>
            <a:off x="1638299" y="884248"/>
            <a:ext cx="8915400" cy="397669"/>
          </a:xfrm>
        </p:spPr>
        <p:txBody>
          <a:bodyPr/>
          <a:lstStyle/>
          <a:p>
            <a:r>
              <a:rPr kumimoji="1" lang="ja-JP" altLang="en-US" sz="2000"/>
              <a:t>業務開始画面に必要な情報を記載して「開始」をクリックしましょう</a:t>
            </a: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ED7ACDD2-98C8-E12A-FD68-96F84F3FB715}"/>
              </a:ext>
            </a:extLst>
          </p:cNvPr>
          <p:cNvPicPr>
            <a:picLocks noChangeAspect="1"/>
          </p:cNvPicPr>
          <p:nvPr/>
        </p:nvPicPr>
        <p:blipFill>
          <a:blip r:embed="rId3"/>
          <a:stretch>
            <a:fillRect/>
          </a:stretch>
        </p:blipFill>
        <p:spPr>
          <a:xfrm>
            <a:off x="1120519" y="1679460"/>
            <a:ext cx="9950961" cy="4464279"/>
          </a:xfrm>
          <a:prstGeom prst="rect">
            <a:avLst/>
          </a:prstGeom>
        </p:spPr>
      </p:pic>
      <p:sp>
        <p:nvSpPr>
          <p:cNvPr id="9" name="四角形: 角を丸くする 3">
            <a:extLst>
              <a:ext uri="{FF2B5EF4-FFF2-40B4-BE49-F238E27FC236}">
                <a16:creationId xmlns:a16="http://schemas.microsoft.com/office/drawing/2014/main" id="{9167C040-32BB-FB9E-AEA8-32660ADB2498}"/>
              </a:ext>
            </a:extLst>
          </p:cNvPr>
          <p:cNvSpPr/>
          <p:nvPr/>
        </p:nvSpPr>
        <p:spPr>
          <a:xfrm>
            <a:off x="2720892" y="5214630"/>
            <a:ext cx="669363" cy="434502"/>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1887552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B1C9E4F-AFDB-A3FF-F618-E3A4899167F4}"/>
              </a:ext>
            </a:extLst>
          </p:cNvPr>
          <p:cNvSpPr>
            <a:spLocks noGrp="1"/>
          </p:cNvSpPr>
          <p:nvPr>
            <p:ph type="body" sz="quarter" idx="10"/>
          </p:nvPr>
        </p:nvSpPr>
        <p:spPr>
          <a:xfrm>
            <a:off x="1132114" y="873125"/>
            <a:ext cx="10189029" cy="5651499"/>
          </a:xfrm>
        </p:spPr>
        <p:txBody>
          <a:bodyPr>
            <a:normAutofit/>
          </a:bodyPr>
          <a:lstStyle/>
          <a:p>
            <a:r>
              <a:rPr kumimoji="1" lang="en-US" altLang="ja-JP" dirty="0">
                <a:solidFill>
                  <a:schemeClr val="bg1"/>
                </a:solidFill>
              </a:rPr>
              <a:t>SmartDB</a:t>
            </a:r>
            <a:r>
              <a:rPr kumimoji="1" lang="ja-JP" altLang="en-US">
                <a:solidFill>
                  <a:schemeClr val="bg1"/>
                </a:solidFill>
              </a:rPr>
              <a:t>とは</a:t>
            </a:r>
            <a:endParaRPr kumimoji="1" lang="en-US" altLang="ja-JP" dirty="0">
              <a:solidFill>
                <a:schemeClr val="bg1"/>
              </a:solidFill>
            </a:endParaRPr>
          </a:p>
          <a:p>
            <a:r>
              <a:rPr lang="ja-JP" altLang="en-US">
                <a:solidFill>
                  <a:schemeClr val="bg1"/>
                </a:solidFill>
              </a:rPr>
              <a:t>トップ画面の説明</a:t>
            </a:r>
            <a:endParaRPr lang="en-US" altLang="ja-JP" dirty="0">
              <a:solidFill>
                <a:schemeClr val="bg1"/>
              </a:solidFill>
            </a:endParaRPr>
          </a:p>
          <a:p>
            <a:pPr marL="0" indent="0">
              <a:buNone/>
            </a:pPr>
            <a:r>
              <a:rPr lang="en-US" altLang="ja-JP" dirty="0">
                <a:solidFill>
                  <a:schemeClr val="bg1"/>
                </a:solidFill>
              </a:rPr>
              <a:t>	</a:t>
            </a:r>
            <a:r>
              <a:rPr lang="ja-JP" altLang="en-US" sz="2000">
                <a:solidFill>
                  <a:schemeClr val="bg1"/>
                </a:solidFill>
              </a:rPr>
              <a:t>私のお気に入りの登録方法</a:t>
            </a:r>
            <a:endParaRPr lang="en-US" altLang="ja-JP" sz="2000" dirty="0">
              <a:solidFill>
                <a:schemeClr val="bg1"/>
              </a:solidFill>
            </a:endParaRPr>
          </a:p>
          <a:p>
            <a:pPr marL="0" indent="0">
              <a:buNone/>
            </a:pPr>
            <a:r>
              <a:rPr lang="en-US" altLang="ja-JP" sz="2000" dirty="0">
                <a:solidFill>
                  <a:schemeClr val="bg1"/>
                </a:solidFill>
              </a:rPr>
              <a:t>	</a:t>
            </a:r>
            <a:r>
              <a:rPr lang="ja-JP" altLang="en-US" sz="2000">
                <a:solidFill>
                  <a:schemeClr val="bg1"/>
                </a:solidFill>
              </a:rPr>
              <a:t>パスワードの変更方法</a:t>
            </a:r>
            <a:endParaRPr lang="en-US" altLang="ja-JP" sz="2000" dirty="0">
              <a:solidFill>
                <a:schemeClr val="bg1"/>
              </a:solidFill>
            </a:endParaRPr>
          </a:p>
          <a:p>
            <a:pPr>
              <a:buFont typeface="+mj-lt"/>
              <a:buAutoNum type="arabicPeriod" startAt="3"/>
            </a:pPr>
            <a:r>
              <a:rPr kumimoji="1" lang="ja-JP" altLang="en-US">
                <a:solidFill>
                  <a:schemeClr val="bg1"/>
                </a:solidFill>
              </a:rPr>
              <a:t>文書を登録・編集する</a:t>
            </a:r>
            <a:endParaRPr kumimoji="1" lang="en-US" altLang="ja-JP" dirty="0">
              <a:solidFill>
                <a:schemeClr val="bg1"/>
              </a:solidFill>
            </a:endParaRPr>
          </a:p>
          <a:p>
            <a:pPr>
              <a:buAutoNum type="arabicPeriod" startAt="3"/>
            </a:pPr>
            <a:r>
              <a:rPr lang="ja-JP" altLang="en-US">
                <a:solidFill>
                  <a:schemeClr val="bg1"/>
                </a:solidFill>
              </a:rPr>
              <a:t>文書を検索する</a:t>
            </a:r>
            <a:endParaRPr lang="en-US" altLang="ja-JP" dirty="0">
              <a:solidFill>
                <a:schemeClr val="bg1"/>
              </a:solidFill>
            </a:endParaRPr>
          </a:p>
          <a:p>
            <a:pPr>
              <a:buAutoNum type="arabicPeriod" startAt="3"/>
            </a:pPr>
            <a:r>
              <a:rPr lang="ja-JP" altLang="en-US">
                <a:solidFill>
                  <a:schemeClr val="bg1"/>
                </a:solidFill>
              </a:rPr>
              <a:t>ワークフロー</a:t>
            </a:r>
            <a:r>
              <a:rPr kumimoji="1" lang="ja-JP" altLang="en-US">
                <a:solidFill>
                  <a:schemeClr val="bg1"/>
                </a:solidFill>
              </a:rPr>
              <a:t>機能</a:t>
            </a:r>
            <a:endParaRPr kumimoji="1" lang="en-US" altLang="ja-JP" dirty="0">
              <a:solidFill>
                <a:schemeClr val="bg1"/>
              </a:solidFill>
            </a:endParaRPr>
          </a:p>
          <a:p>
            <a:pPr marL="0" indent="0">
              <a:buNone/>
            </a:pPr>
            <a:r>
              <a:rPr lang="en-US" altLang="ja-JP" dirty="0">
                <a:solidFill>
                  <a:schemeClr val="bg1"/>
                </a:solidFill>
              </a:rPr>
              <a:t>	</a:t>
            </a:r>
            <a:r>
              <a:rPr lang="ja-JP" altLang="en-US" sz="2000">
                <a:solidFill>
                  <a:schemeClr val="bg1"/>
                </a:solidFill>
              </a:rPr>
              <a:t>申請者編</a:t>
            </a:r>
            <a:endParaRPr lang="en-US" altLang="ja-JP" sz="2000" dirty="0">
              <a:solidFill>
                <a:schemeClr val="bg1"/>
              </a:solidFill>
            </a:endParaRPr>
          </a:p>
          <a:p>
            <a:pPr marL="0" indent="0">
              <a:buNone/>
            </a:pPr>
            <a:r>
              <a:rPr kumimoji="1" lang="en-US" altLang="ja-JP" sz="2000" dirty="0">
                <a:solidFill>
                  <a:schemeClr val="bg1"/>
                </a:solidFill>
              </a:rPr>
              <a:t>	</a:t>
            </a:r>
            <a:r>
              <a:rPr kumimoji="1" lang="ja-JP" altLang="en-US" sz="2000">
                <a:solidFill>
                  <a:schemeClr val="bg1"/>
                </a:solidFill>
              </a:rPr>
              <a:t>承認者編</a:t>
            </a:r>
            <a:endParaRPr kumimoji="1" lang="en-US" altLang="ja-JP" sz="2000" dirty="0">
              <a:solidFill>
                <a:schemeClr val="bg1"/>
              </a:solidFill>
            </a:endParaRPr>
          </a:p>
        </p:txBody>
      </p:sp>
      <p:sp>
        <p:nvSpPr>
          <p:cNvPr id="3" name="スライド番号プレースホルダー 2">
            <a:extLst>
              <a:ext uri="{FF2B5EF4-FFF2-40B4-BE49-F238E27FC236}">
                <a16:creationId xmlns:a16="http://schemas.microsoft.com/office/drawing/2014/main" id="{7307755A-A434-1700-0930-F9063705D424}"/>
              </a:ext>
            </a:extLst>
          </p:cNvPr>
          <p:cNvSpPr>
            <a:spLocks noGrp="1"/>
          </p:cNvSpPr>
          <p:nvPr>
            <p:ph type="sldNum" sz="quarter" idx="12"/>
          </p:nvPr>
        </p:nvSpPr>
        <p:spPr/>
        <p:txBody>
          <a:bodyPr/>
          <a:lstStyle/>
          <a:p>
            <a:fld id="{550456A6-8B9A-BD43-AC8E-7A614300E826}" type="slidenum">
              <a:rPr lang="ja-JP" altLang="en-US" smtClean="0"/>
              <a:pPr/>
              <a:t>3</a:t>
            </a:fld>
            <a:endParaRPr lang="ja-JP" altLang="en-US"/>
          </a:p>
        </p:txBody>
      </p:sp>
    </p:spTree>
    <p:extLst>
      <p:ext uri="{BB962C8B-B14F-4D97-AF65-F5344CB8AC3E}">
        <p14:creationId xmlns:p14="http://schemas.microsoft.com/office/powerpoint/2010/main" val="3613849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97CA0F6-C0BB-835A-71B1-8334985A9869}"/>
              </a:ext>
            </a:extLst>
          </p:cNvPr>
          <p:cNvSpPr>
            <a:spLocks noGrp="1"/>
          </p:cNvSpPr>
          <p:nvPr>
            <p:ph type="title"/>
          </p:nvPr>
        </p:nvSpPr>
        <p:spPr/>
        <p:txBody>
          <a:bodyPr/>
          <a:lstStyle/>
          <a:p>
            <a:r>
              <a:rPr lang="ja-JP" altLang="en-US"/>
              <a:t>承認者編　</a:t>
            </a:r>
            <a:r>
              <a:rPr lang="en-US" altLang="ja-JP" dirty="0"/>
              <a:t>–</a:t>
            </a:r>
            <a:r>
              <a:rPr lang="ja-JP" altLang="en-US"/>
              <a:t>担当の文書を承認する</a:t>
            </a:r>
            <a:r>
              <a:rPr lang="en-US" altLang="ja-JP" dirty="0"/>
              <a:t>-</a:t>
            </a:r>
            <a:endParaRPr lang="ja-JP" altLang="en-US"/>
          </a:p>
        </p:txBody>
      </p:sp>
      <p:sp>
        <p:nvSpPr>
          <p:cNvPr id="3" name="スライド番号プレースホルダー 2">
            <a:extLst>
              <a:ext uri="{FF2B5EF4-FFF2-40B4-BE49-F238E27FC236}">
                <a16:creationId xmlns:a16="http://schemas.microsoft.com/office/drawing/2014/main" id="{861658A6-CBF0-C697-CCDE-263ADB8E3532}"/>
              </a:ext>
            </a:extLst>
          </p:cNvPr>
          <p:cNvSpPr>
            <a:spLocks noGrp="1"/>
          </p:cNvSpPr>
          <p:nvPr>
            <p:ph type="sldNum" sz="quarter" idx="12"/>
          </p:nvPr>
        </p:nvSpPr>
        <p:spPr/>
        <p:txBody>
          <a:bodyPr/>
          <a:lstStyle/>
          <a:p>
            <a:fld id="{550456A6-8B9A-BD43-AC8E-7A614300E826}" type="slidenum">
              <a:rPr lang="ja-JP" altLang="en-US" smtClean="0"/>
              <a:pPr/>
              <a:t>30</a:t>
            </a:fld>
            <a:endParaRPr lang="ja-JP" altLang="en-US"/>
          </a:p>
        </p:txBody>
      </p:sp>
    </p:spTree>
    <p:extLst>
      <p:ext uri="{BB962C8B-B14F-4D97-AF65-F5344CB8AC3E}">
        <p14:creationId xmlns:p14="http://schemas.microsoft.com/office/powerpoint/2010/main" val="334207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55CBE2D-01B9-03C5-A48A-3123A3E50879}"/>
              </a:ext>
            </a:extLst>
          </p:cNvPr>
          <p:cNvSpPr>
            <a:spLocks noGrp="1"/>
          </p:cNvSpPr>
          <p:nvPr>
            <p:ph type="title"/>
          </p:nvPr>
        </p:nvSpPr>
        <p:spPr/>
        <p:txBody>
          <a:bodyPr/>
          <a:lstStyle/>
          <a:p>
            <a:r>
              <a:rPr lang="ja-JP" altLang="en-US"/>
              <a:t>承認が必要な文書一覧</a:t>
            </a:r>
          </a:p>
        </p:txBody>
      </p:sp>
      <p:sp>
        <p:nvSpPr>
          <p:cNvPr id="2" name="スライド番号プレースホルダー 1">
            <a:extLst>
              <a:ext uri="{FF2B5EF4-FFF2-40B4-BE49-F238E27FC236}">
                <a16:creationId xmlns:a16="http://schemas.microsoft.com/office/drawing/2014/main" id="{D5819B9C-9325-F6F1-1451-FF6C6902DAB3}"/>
              </a:ext>
            </a:extLst>
          </p:cNvPr>
          <p:cNvSpPr>
            <a:spLocks noGrp="1"/>
          </p:cNvSpPr>
          <p:nvPr>
            <p:ph type="sldNum" sz="quarter" idx="12"/>
          </p:nvPr>
        </p:nvSpPr>
        <p:spPr/>
        <p:txBody>
          <a:bodyPr/>
          <a:lstStyle/>
          <a:p>
            <a:fld id="{550456A6-8B9A-BD43-AC8E-7A614300E826}" type="slidenum">
              <a:rPr lang="ja-JP" altLang="en-US" smtClean="0"/>
              <a:pPr/>
              <a:t>31</a:t>
            </a:fld>
            <a:endParaRPr lang="ja-JP" altLang="en-US"/>
          </a:p>
        </p:txBody>
      </p:sp>
      <p:sp>
        <p:nvSpPr>
          <p:cNvPr id="3" name="テキスト プレースホルダー 2">
            <a:extLst>
              <a:ext uri="{FF2B5EF4-FFF2-40B4-BE49-F238E27FC236}">
                <a16:creationId xmlns:a16="http://schemas.microsoft.com/office/drawing/2014/main" id="{278979D3-E111-0F97-7FE8-EAE585B60E06}"/>
              </a:ext>
            </a:extLst>
          </p:cNvPr>
          <p:cNvSpPr>
            <a:spLocks noGrp="1"/>
          </p:cNvSpPr>
          <p:nvPr>
            <p:ph type="body" sz="quarter" idx="13"/>
          </p:nvPr>
        </p:nvSpPr>
        <p:spPr>
          <a:xfrm>
            <a:off x="72470" y="869429"/>
            <a:ext cx="12047060" cy="549276"/>
          </a:xfrm>
        </p:spPr>
        <p:txBody>
          <a:bodyPr/>
          <a:lstStyle/>
          <a:p>
            <a:r>
              <a:rPr kumimoji="1" lang="ja-JP" altLang="en-US" sz="2000"/>
              <a:t>自分が担当者になっている文書は</a:t>
            </a:r>
            <a:endParaRPr kumimoji="1" lang="en-US" altLang="ja-JP" sz="2000" dirty="0"/>
          </a:p>
          <a:p>
            <a:r>
              <a:rPr kumimoji="1" lang="ja-JP" altLang="en-US" sz="2000"/>
              <a:t>トップ画面左下にある「ワークリスト」の「未実施」に表示されます</a:t>
            </a:r>
          </a:p>
        </p:txBody>
      </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52E92E1A-6B21-83CC-7BF5-D79456BD0AAB}"/>
              </a:ext>
            </a:extLst>
          </p:cNvPr>
          <p:cNvPicPr>
            <a:picLocks noChangeAspect="1"/>
          </p:cNvPicPr>
          <p:nvPr/>
        </p:nvPicPr>
        <p:blipFill rotWithShape="1">
          <a:blip r:embed="rId3"/>
          <a:srcRect b="12194"/>
          <a:stretch/>
        </p:blipFill>
        <p:spPr>
          <a:xfrm>
            <a:off x="541210" y="1940677"/>
            <a:ext cx="11109580" cy="4604832"/>
          </a:xfrm>
          <a:prstGeom prst="rect">
            <a:avLst/>
          </a:prstGeom>
          <a:ln>
            <a:solidFill>
              <a:schemeClr val="tx1">
                <a:lumMod val="50000"/>
                <a:lumOff val="50000"/>
              </a:schemeClr>
            </a:solidFill>
          </a:ln>
        </p:spPr>
      </p:pic>
      <p:sp>
        <p:nvSpPr>
          <p:cNvPr id="4" name="四角形: 角を丸くする 3">
            <a:extLst>
              <a:ext uri="{FF2B5EF4-FFF2-40B4-BE49-F238E27FC236}">
                <a16:creationId xmlns:a16="http://schemas.microsoft.com/office/drawing/2014/main" id="{31FE7A86-ABC8-EB1A-ECD2-3675430F07EA}"/>
              </a:ext>
            </a:extLst>
          </p:cNvPr>
          <p:cNvSpPr/>
          <p:nvPr/>
        </p:nvSpPr>
        <p:spPr>
          <a:xfrm>
            <a:off x="663493" y="2639759"/>
            <a:ext cx="2269562" cy="643729"/>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1314094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1320C29-F2C2-34EB-7804-A3C3580FFC86}"/>
              </a:ext>
            </a:extLst>
          </p:cNvPr>
          <p:cNvSpPr>
            <a:spLocks noGrp="1"/>
          </p:cNvSpPr>
          <p:nvPr>
            <p:ph type="title"/>
          </p:nvPr>
        </p:nvSpPr>
        <p:spPr/>
        <p:txBody>
          <a:bodyPr/>
          <a:lstStyle/>
          <a:p>
            <a:r>
              <a:rPr lang="ja-JP" altLang="en-US"/>
              <a:t>承認方法</a:t>
            </a:r>
          </a:p>
        </p:txBody>
      </p:sp>
      <p:sp>
        <p:nvSpPr>
          <p:cNvPr id="3" name="スライド番号プレースホルダー 2">
            <a:extLst>
              <a:ext uri="{FF2B5EF4-FFF2-40B4-BE49-F238E27FC236}">
                <a16:creationId xmlns:a16="http://schemas.microsoft.com/office/drawing/2014/main" id="{C08C112E-9C9C-48AB-ACE6-3AB73F8D0DE8}"/>
              </a:ext>
            </a:extLst>
          </p:cNvPr>
          <p:cNvSpPr>
            <a:spLocks noGrp="1"/>
          </p:cNvSpPr>
          <p:nvPr>
            <p:ph type="sldNum" sz="quarter" idx="12"/>
          </p:nvPr>
        </p:nvSpPr>
        <p:spPr/>
        <p:txBody>
          <a:bodyPr/>
          <a:lstStyle/>
          <a:p>
            <a:fld id="{550456A6-8B9A-BD43-AC8E-7A614300E826}" type="slidenum">
              <a:rPr lang="ja-JP" altLang="en-US" smtClean="0"/>
              <a:pPr/>
              <a:t>32</a:t>
            </a:fld>
            <a:endParaRPr lang="ja-JP" altLang="en-US"/>
          </a:p>
        </p:txBody>
      </p:sp>
      <p:sp>
        <p:nvSpPr>
          <p:cNvPr id="7" name="テキスト プレースホルダー 6">
            <a:extLst>
              <a:ext uri="{FF2B5EF4-FFF2-40B4-BE49-F238E27FC236}">
                <a16:creationId xmlns:a16="http://schemas.microsoft.com/office/drawing/2014/main" id="{B4736006-3207-0A00-8340-AA2AD994D882}"/>
              </a:ext>
            </a:extLst>
          </p:cNvPr>
          <p:cNvSpPr>
            <a:spLocks noGrp="1"/>
          </p:cNvSpPr>
          <p:nvPr>
            <p:ph type="body" sz="quarter" idx="13"/>
          </p:nvPr>
        </p:nvSpPr>
        <p:spPr>
          <a:xfrm>
            <a:off x="1942541" y="875779"/>
            <a:ext cx="8306918" cy="797778"/>
          </a:xfrm>
        </p:spPr>
        <p:txBody>
          <a:bodyPr/>
          <a:lstStyle/>
          <a:p>
            <a:pPr algn="l"/>
            <a:r>
              <a:rPr lang="ja-JP" altLang="en-US" sz="2000"/>
              <a:t>①表示されている文書名をクリックし、実施画面が開きます</a:t>
            </a:r>
            <a:br>
              <a:rPr lang="ja-JP" altLang="en-US" sz="2000"/>
            </a:br>
            <a:r>
              <a:rPr lang="en-US" altLang="ja-JP" sz="2000" dirty="0"/>
              <a:t>②</a:t>
            </a:r>
            <a:r>
              <a:rPr lang="ja-JP" altLang="en-US" sz="2000"/>
              <a:t>画面上にある「承認」などのボタンを押すとフローが回ります</a:t>
            </a:r>
          </a:p>
        </p:txBody>
      </p:sp>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7D3FD203-3859-1168-0B72-3481E68ECD2D}"/>
              </a:ext>
            </a:extLst>
          </p:cNvPr>
          <p:cNvPicPr>
            <a:picLocks noChangeAspect="1"/>
          </p:cNvPicPr>
          <p:nvPr/>
        </p:nvPicPr>
        <p:blipFill rotWithShape="1">
          <a:blip r:embed="rId3"/>
          <a:srcRect b="43630"/>
          <a:stretch/>
        </p:blipFill>
        <p:spPr>
          <a:xfrm>
            <a:off x="1942541" y="1844134"/>
            <a:ext cx="8306918" cy="4569366"/>
          </a:xfrm>
          <a:prstGeom prst="rect">
            <a:avLst/>
          </a:prstGeom>
          <a:ln>
            <a:solidFill>
              <a:schemeClr val="tx1">
                <a:lumMod val="50000"/>
                <a:lumOff val="50000"/>
              </a:schemeClr>
            </a:solidFill>
          </a:ln>
        </p:spPr>
      </p:pic>
      <p:sp>
        <p:nvSpPr>
          <p:cNvPr id="9" name="四角形: 角を丸くする 3">
            <a:extLst>
              <a:ext uri="{FF2B5EF4-FFF2-40B4-BE49-F238E27FC236}">
                <a16:creationId xmlns:a16="http://schemas.microsoft.com/office/drawing/2014/main" id="{967E5DD6-E42D-DB12-B379-89364BFCDF83}"/>
              </a:ext>
            </a:extLst>
          </p:cNvPr>
          <p:cNvSpPr/>
          <p:nvPr/>
        </p:nvSpPr>
        <p:spPr>
          <a:xfrm>
            <a:off x="6041405" y="2822080"/>
            <a:ext cx="1145934" cy="353136"/>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121586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25448-7F60-2BE8-B59D-401EB36EE623}"/>
              </a:ext>
            </a:extLst>
          </p:cNvPr>
          <p:cNvSpPr>
            <a:spLocks noGrp="1"/>
          </p:cNvSpPr>
          <p:nvPr>
            <p:ph type="title"/>
          </p:nvPr>
        </p:nvSpPr>
        <p:spPr/>
        <p:txBody>
          <a:bodyPr/>
          <a:lstStyle/>
          <a:p>
            <a:r>
              <a:rPr lang="ja-JP" altLang="en-US"/>
              <a:t>承認</a:t>
            </a:r>
            <a:r>
              <a:rPr kumimoji="1" lang="ja-JP" altLang="en-US"/>
              <a:t>済み文書の確認方法</a:t>
            </a:r>
          </a:p>
        </p:txBody>
      </p:sp>
      <p:sp>
        <p:nvSpPr>
          <p:cNvPr id="3" name="スライド番号プレースホルダー 2">
            <a:extLst>
              <a:ext uri="{FF2B5EF4-FFF2-40B4-BE49-F238E27FC236}">
                <a16:creationId xmlns:a16="http://schemas.microsoft.com/office/drawing/2014/main" id="{6C55B66B-3033-9291-B552-5B18B75134F5}"/>
              </a:ext>
            </a:extLst>
          </p:cNvPr>
          <p:cNvSpPr>
            <a:spLocks noGrp="1"/>
          </p:cNvSpPr>
          <p:nvPr>
            <p:ph type="sldNum" sz="quarter" idx="12"/>
          </p:nvPr>
        </p:nvSpPr>
        <p:spPr/>
        <p:txBody>
          <a:bodyPr/>
          <a:lstStyle/>
          <a:p>
            <a:fld id="{550456A6-8B9A-BD43-AC8E-7A614300E826}" type="slidenum">
              <a:rPr lang="ja-JP" altLang="en-US" smtClean="0"/>
              <a:pPr/>
              <a:t>33</a:t>
            </a:fld>
            <a:endParaRPr lang="ja-JP" altLang="en-US"/>
          </a:p>
        </p:txBody>
      </p:sp>
      <p:sp>
        <p:nvSpPr>
          <p:cNvPr id="4" name="テキスト プレースホルダー 3">
            <a:extLst>
              <a:ext uri="{FF2B5EF4-FFF2-40B4-BE49-F238E27FC236}">
                <a16:creationId xmlns:a16="http://schemas.microsoft.com/office/drawing/2014/main" id="{15A3C8C4-AD3F-5E5E-79A8-67E8F2F40DE4}"/>
              </a:ext>
            </a:extLst>
          </p:cNvPr>
          <p:cNvSpPr>
            <a:spLocks noGrp="1"/>
          </p:cNvSpPr>
          <p:nvPr>
            <p:ph type="body" sz="quarter" idx="13"/>
          </p:nvPr>
        </p:nvSpPr>
        <p:spPr>
          <a:xfrm>
            <a:off x="698500" y="897221"/>
            <a:ext cx="10795000" cy="397669"/>
          </a:xfrm>
        </p:spPr>
        <p:txBody>
          <a:bodyPr/>
          <a:lstStyle/>
          <a:p>
            <a:r>
              <a:rPr kumimoji="1" lang="ja-JP" altLang="en-US" sz="2000"/>
              <a:t>自分が承認した文書は、ワークリスト内の「実施済み」タブから確認できます</a:t>
            </a:r>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0484445A-50C5-1F21-A938-04718FA40D5B}"/>
              </a:ext>
            </a:extLst>
          </p:cNvPr>
          <p:cNvPicPr>
            <a:picLocks noChangeAspect="1"/>
          </p:cNvPicPr>
          <p:nvPr/>
        </p:nvPicPr>
        <p:blipFill>
          <a:blip r:embed="rId3"/>
          <a:stretch>
            <a:fillRect/>
          </a:stretch>
        </p:blipFill>
        <p:spPr>
          <a:xfrm>
            <a:off x="515033" y="1859546"/>
            <a:ext cx="11161933" cy="3979894"/>
          </a:xfrm>
          <a:prstGeom prst="rect">
            <a:avLst/>
          </a:prstGeom>
          <a:ln>
            <a:solidFill>
              <a:schemeClr val="tx1">
                <a:lumMod val="50000"/>
                <a:lumOff val="50000"/>
              </a:schemeClr>
            </a:solidFill>
          </a:ln>
        </p:spPr>
      </p:pic>
      <p:sp>
        <p:nvSpPr>
          <p:cNvPr id="6" name="四角形: 角を丸くする 3">
            <a:extLst>
              <a:ext uri="{FF2B5EF4-FFF2-40B4-BE49-F238E27FC236}">
                <a16:creationId xmlns:a16="http://schemas.microsoft.com/office/drawing/2014/main" id="{E9BA46A2-1C1E-6059-BDC4-188F97240FFC}"/>
              </a:ext>
            </a:extLst>
          </p:cNvPr>
          <p:cNvSpPr/>
          <p:nvPr/>
        </p:nvSpPr>
        <p:spPr>
          <a:xfrm>
            <a:off x="2610010" y="2517801"/>
            <a:ext cx="2269562" cy="643729"/>
          </a:xfrm>
          <a:prstGeom prst="roundRect">
            <a:avLst>
              <a:gd name="adj" fmla="val 8559"/>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2621163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24A615F-09B1-DF48-2444-277FAB406FDB}"/>
              </a:ext>
            </a:extLst>
          </p:cNvPr>
          <p:cNvSpPr>
            <a:spLocks noGrp="1"/>
          </p:cNvSpPr>
          <p:nvPr>
            <p:ph type="sldNum" sz="quarter" idx="12"/>
          </p:nvPr>
        </p:nvSpPr>
        <p:spPr/>
        <p:txBody>
          <a:bodyPr/>
          <a:lstStyle/>
          <a:p>
            <a:fld id="{550456A6-8B9A-BD43-AC8E-7A614300E826}" type="slidenum">
              <a:rPr lang="ja-JP" altLang="en-US" smtClean="0"/>
              <a:pPr/>
              <a:t>34</a:t>
            </a:fld>
            <a:endParaRPr lang="ja-JP" altLang="en-US"/>
          </a:p>
        </p:txBody>
      </p:sp>
      <p:sp>
        <p:nvSpPr>
          <p:cNvPr id="3" name="テキスト プレースホルダー 2">
            <a:extLst>
              <a:ext uri="{FF2B5EF4-FFF2-40B4-BE49-F238E27FC236}">
                <a16:creationId xmlns:a16="http://schemas.microsoft.com/office/drawing/2014/main" id="{AE1AA4BA-C64B-6BAD-84FF-9157E35B1022}"/>
              </a:ext>
            </a:extLst>
          </p:cNvPr>
          <p:cNvSpPr>
            <a:spLocks noGrp="1"/>
          </p:cNvSpPr>
          <p:nvPr>
            <p:ph type="body" sz="quarter" idx="13"/>
          </p:nvPr>
        </p:nvSpPr>
        <p:spPr>
          <a:xfrm>
            <a:off x="1638300" y="890728"/>
            <a:ext cx="8915400" cy="397669"/>
          </a:xfrm>
        </p:spPr>
        <p:txBody>
          <a:bodyPr/>
          <a:lstStyle/>
          <a:p>
            <a:r>
              <a:rPr kumimoji="1" lang="ja-JP" altLang="en-US" sz="2000"/>
              <a:t>モバイルアプリから承認をすることもできます</a:t>
            </a:r>
          </a:p>
        </p:txBody>
      </p:sp>
      <p:sp>
        <p:nvSpPr>
          <p:cNvPr id="4" name="タイトル 3">
            <a:extLst>
              <a:ext uri="{FF2B5EF4-FFF2-40B4-BE49-F238E27FC236}">
                <a16:creationId xmlns:a16="http://schemas.microsoft.com/office/drawing/2014/main" id="{F3628DBE-0E63-C9EF-093B-DCC3FDF3F450}"/>
              </a:ext>
            </a:extLst>
          </p:cNvPr>
          <p:cNvSpPr>
            <a:spLocks noGrp="1"/>
          </p:cNvSpPr>
          <p:nvPr>
            <p:ph type="title"/>
          </p:nvPr>
        </p:nvSpPr>
        <p:spPr/>
        <p:txBody>
          <a:bodyPr/>
          <a:lstStyle/>
          <a:p>
            <a:r>
              <a:rPr kumimoji="1" lang="ja-JP" altLang="en-US"/>
              <a:t>モバイルアプリを使った承認方法</a:t>
            </a:r>
          </a:p>
        </p:txBody>
      </p:sp>
      <p:pic>
        <p:nvPicPr>
          <p:cNvPr id="5" name="図 4" descr="テーブル&#10;&#10;中程度の精度で自動的に生成された説明">
            <a:extLst>
              <a:ext uri="{FF2B5EF4-FFF2-40B4-BE49-F238E27FC236}">
                <a16:creationId xmlns:a16="http://schemas.microsoft.com/office/drawing/2014/main" id="{7C24042D-86C2-594C-942C-D0E808533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3396" y="1721604"/>
            <a:ext cx="2320617" cy="4127605"/>
          </a:xfrm>
          <a:prstGeom prst="rect">
            <a:avLst/>
          </a:prstGeom>
          <a:ln w="19050">
            <a:solidFill>
              <a:schemeClr val="bg1">
                <a:lumMod val="85000"/>
              </a:schemeClr>
            </a:solidFill>
          </a:ln>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BFDB0DA5-B5DC-3D9C-E4B9-0CC5A7775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427" y="1691146"/>
            <a:ext cx="2320618" cy="4127605"/>
          </a:xfrm>
          <a:prstGeom prst="rect">
            <a:avLst/>
          </a:prstGeom>
          <a:ln w="19050">
            <a:solidFill>
              <a:schemeClr val="bg1">
                <a:lumMod val="85000"/>
              </a:schemeClr>
            </a:solidFill>
          </a:ln>
        </p:spPr>
      </p:pic>
      <p:pic>
        <p:nvPicPr>
          <p:cNvPr id="7" name="図 6" descr="テキスト が含まれている画像&#10;&#10;自動的に生成された説明">
            <a:extLst>
              <a:ext uri="{FF2B5EF4-FFF2-40B4-BE49-F238E27FC236}">
                <a16:creationId xmlns:a16="http://schemas.microsoft.com/office/drawing/2014/main" id="{3A1D0E61-E783-B0A9-1A7E-59D4B10BD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364" y="1717085"/>
            <a:ext cx="2372947" cy="4220683"/>
          </a:xfrm>
          <a:prstGeom prst="rect">
            <a:avLst/>
          </a:prstGeom>
          <a:ln w="19050">
            <a:solidFill>
              <a:schemeClr val="bg1">
                <a:lumMod val="85000"/>
              </a:schemeClr>
            </a:solidFill>
          </a:ln>
        </p:spPr>
      </p:pic>
      <p:pic>
        <p:nvPicPr>
          <p:cNvPr id="8" name="図 7" descr="スクリーンショットの画面&#10;&#10;自動的に生成された説明">
            <a:extLst>
              <a:ext uri="{FF2B5EF4-FFF2-40B4-BE49-F238E27FC236}">
                <a16:creationId xmlns:a16="http://schemas.microsoft.com/office/drawing/2014/main" id="{1EB728CA-3C0B-CC84-12DD-2BD1091BB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09" y="1691146"/>
            <a:ext cx="2354381" cy="4187659"/>
          </a:xfrm>
          <a:prstGeom prst="rect">
            <a:avLst/>
          </a:prstGeom>
          <a:ln w="19050">
            <a:solidFill>
              <a:schemeClr val="bg1">
                <a:lumMod val="85000"/>
              </a:schemeClr>
            </a:solidFill>
          </a:ln>
        </p:spPr>
      </p:pic>
      <p:sp>
        <p:nvSpPr>
          <p:cNvPr id="9" name="四角形: 角を丸くする 11">
            <a:extLst>
              <a:ext uri="{FF2B5EF4-FFF2-40B4-BE49-F238E27FC236}">
                <a16:creationId xmlns:a16="http://schemas.microsoft.com/office/drawing/2014/main" id="{13C58684-EFFF-9C41-83E2-0DD3E54EF8B2}"/>
              </a:ext>
            </a:extLst>
          </p:cNvPr>
          <p:cNvSpPr/>
          <p:nvPr/>
        </p:nvSpPr>
        <p:spPr>
          <a:xfrm>
            <a:off x="582043" y="1901317"/>
            <a:ext cx="2372947" cy="869917"/>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0" name="四角形: 角を丸くする 12">
            <a:extLst>
              <a:ext uri="{FF2B5EF4-FFF2-40B4-BE49-F238E27FC236}">
                <a16:creationId xmlns:a16="http://schemas.microsoft.com/office/drawing/2014/main" id="{1096F258-77B6-E7EB-92CD-FB5A0CF08F6C}"/>
              </a:ext>
            </a:extLst>
          </p:cNvPr>
          <p:cNvSpPr/>
          <p:nvPr/>
        </p:nvSpPr>
        <p:spPr>
          <a:xfrm>
            <a:off x="3490364" y="2328756"/>
            <a:ext cx="2409871" cy="518876"/>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1" name="四角形: 角を丸くする 13">
            <a:extLst>
              <a:ext uri="{FF2B5EF4-FFF2-40B4-BE49-F238E27FC236}">
                <a16:creationId xmlns:a16="http://schemas.microsoft.com/office/drawing/2014/main" id="{39CA14B8-C77F-0128-54F9-0D1B59B24DB2}"/>
              </a:ext>
            </a:extLst>
          </p:cNvPr>
          <p:cNvSpPr/>
          <p:nvPr/>
        </p:nvSpPr>
        <p:spPr>
          <a:xfrm>
            <a:off x="7603872" y="5322079"/>
            <a:ext cx="1093173" cy="518876"/>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2" name="四角形: 角を丸くする 14">
            <a:extLst>
              <a:ext uri="{FF2B5EF4-FFF2-40B4-BE49-F238E27FC236}">
                <a16:creationId xmlns:a16="http://schemas.microsoft.com/office/drawing/2014/main" id="{68CC9989-8306-0BBF-0AF3-54267F04E8E8}"/>
              </a:ext>
            </a:extLst>
          </p:cNvPr>
          <p:cNvSpPr/>
          <p:nvPr/>
        </p:nvSpPr>
        <p:spPr>
          <a:xfrm>
            <a:off x="9463396" y="3831944"/>
            <a:ext cx="2320617" cy="1385969"/>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7" name="右矢印 16">
            <a:extLst>
              <a:ext uri="{FF2B5EF4-FFF2-40B4-BE49-F238E27FC236}">
                <a16:creationId xmlns:a16="http://schemas.microsoft.com/office/drawing/2014/main" id="{083561F2-A310-6C2F-4BC0-2C54D9F28363}"/>
              </a:ext>
            </a:extLst>
          </p:cNvPr>
          <p:cNvSpPr/>
          <p:nvPr/>
        </p:nvSpPr>
        <p:spPr>
          <a:xfrm>
            <a:off x="2843358" y="4133262"/>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a:extLst>
              <a:ext uri="{FF2B5EF4-FFF2-40B4-BE49-F238E27FC236}">
                <a16:creationId xmlns:a16="http://schemas.microsoft.com/office/drawing/2014/main" id="{A855D5DE-8BF0-65BB-FA17-E75B478771C9}"/>
              </a:ext>
            </a:extLst>
          </p:cNvPr>
          <p:cNvSpPr/>
          <p:nvPr/>
        </p:nvSpPr>
        <p:spPr>
          <a:xfrm>
            <a:off x="5737255" y="4133262"/>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a:extLst>
              <a:ext uri="{FF2B5EF4-FFF2-40B4-BE49-F238E27FC236}">
                <a16:creationId xmlns:a16="http://schemas.microsoft.com/office/drawing/2014/main" id="{C0347DCA-FE83-F4E5-A9BE-C9C871C00F17}"/>
              </a:ext>
            </a:extLst>
          </p:cNvPr>
          <p:cNvSpPr/>
          <p:nvPr/>
        </p:nvSpPr>
        <p:spPr>
          <a:xfrm>
            <a:off x="8697045" y="4133136"/>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7173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DC6EE10-6DFA-AE18-511A-76700A3237FC}"/>
              </a:ext>
            </a:extLst>
          </p:cNvPr>
          <p:cNvSpPr>
            <a:spLocks noGrp="1"/>
          </p:cNvSpPr>
          <p:nvPr>
            <p:ph type="sldNum" sz="quarter" idx="12"/>
          </p:nvPr>
        </p:nvSpPr>
        <p:spPr/>
        <p:txBody>
          <a:bodyPr/>
          <a:lstStyle/>
          <a:p>
            <a:fld id="{550456A6-8B9A-BD43-AC8E-7A614300E826}" type="slidenum">
              <a:rPr lang="ja-JP" altLang="en-US" smtClean="0"/>
              <a:pPr/>
              <a:t>35</a:t>
            </a:fld>
            <a:endParaRPr lang="ja-JP" altLang="en-US"/>
          </a:p>
        </p:txBody>
      </p:sp>
      <p:sp>
        <p:nvSpPr>
          <p:cNvPr id="5" name="テキスト プレースホルダー 4">
            <a:extLst>
              <a:ext uri="{FF2B5EF4-FFF2-40B4-BE49-F238E27FC236}">
                <a16:creationId xmlns:a16="http://schemas.microsoft.com/office/drawing/2014/main" id="{9E99930B-90C5-BD9C-9A53-667DDE48AA3D}"/>
              </a:ext>
            </a:extLst>
          </p:cNvPr>
          <p:cNvSpPr>
            <a:spLocks noGrp="1"/>
          </p:cNvSpPr>
          <p:nvPr>
            <p:ph type="body" sz="quarter" idx="13"/>
          </p:nvPr>
        </p:nvSpPr>
        <p:spPr>
          <a:xfrm>
            <a:off x="1638300" y="907025"/>
            <a:ext cx="8915400" cy="397669"/>
          </a:xfrm>
        </p:spPr>
        <p:txBody>
          <a:bodyPr/>
          <a:lstStyle/>
          <a:p>
            <a:r>
              <a:rPr lang="ja-JP" altLang="en-US" sz="2000"/>
              <a:t>モバイルアプリを利用する場合は、インストールが必要です</a:t>
            </a:r>
          </a:p>
        </p:txBody>
      </p:sp>
      <p:sp>
        <p:nvSpPr>
          <p:cNvPr id="4" name="タイトル 3">
            <a:extLst>
              <a:ext uri="{FF2B5EF4-FFF2-40B4-BE49-F238E27FC236}">
                <a16:creationId xmlns:a16="http://schemas.microsoft.com/office/drawing/2014/main" id="{E0ABBCE5-9574-E822-4599-5BEBFF58428C}"/>
              </a:ext>
            </a:extLst>
          </p:cNvPr>
          <p:cNvSpPr>
            <a:spLocks noGrp="1"/>
          </p:cNvSpPr>
          <p:nvPr>
            <p:ph type="title"/>
          </p:nvPr>
        </p:nvSpPr>
        <p:spPr/>
        <p:txBody>
          <a:bodyPr/>
          <a:lstStyle/>
          <a:p>
            <a:r>
              <a:rPr lang="ja-JP" altLang="en-US"/>
              <a:t>モバイルアプリのインストール方法</a:t>
            </a:r>
          </a:p>
        </p:txBody>
      </p:sp>
      <p:pic>
        <p:nvPicPr>
          <p:cNvPr id="6" name="図 5">
            <a:extLst>
              <a:ext uri="{FF2B5EF4-FFF2-40B4-BE49-F238E27FC236}">
                <a16:creationId xmlns:a16="http://schemas.microsoft.com/office/drawing/2014/main" id="{B379E30D-17E0-2829-D416-7E47F9850462}"/>
              </a:ext>
            </a:extLst>
          </p:cNvPr>
          <p:cNvPicPr>
            <a:picLocks noChangeAspect="1"/>
          </p:cNvPicPr>
          <p:nvPr/>
        </p:nvPicPr>
        <p:blipFill>
          <a:blip r:embed="rId3"/>
          <a:stretch>
            <a:fillRect/>
          </a:stretch>
        </p:blipFill>
        <p:spPr>
          <a:xfrm>
            <a:off x="2700793" y="1752023"/>
            <a:ext cx="3350677" cy="3745578"/>
          </a:xfrm>
          <a:prstGeom prst="rect">
            <a:avLst/>
          </a:prstGeom>
          <a:ln w="19050">
            <a:solidFill>
              <a:schemeClr val="bg1">
                <a:lumMod val="85000"/>
              </a:schemeClr>
            </a:solidFill>
          </a:ln>
        </p:spPr>
      </p:pic>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E0290808-C888-92A3-495A-514373234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76" y="1756105"/>
            <a:ext cx="2264323" cy="4027476"/>
          </a:xfrm>
          <a:prstGeom prst="rect">
            <a:avLst/>
          </a:prstGeom>
          <a:ln w="19050">
            <a:solidFill>
              <a:schemeClr val="bg1">
                <a:lumMod val="85000"/>
              </a:schemeClr>
            </a:solidFill>
          </a:ln>
        </p:spPr>
      </p:pic>
      <p:grpSp>
        <p:nvGrpSpPr>
          <p:cNvPr id="8" name="グループ化 7">
            <a:extLst>
              <a:ext uri="{FF2B5EF4-FFF2-40B4-BE49-F238E27FC236}">
                <a16:creationId xmlns:a16="http://schemas.microsoft.com/office/drawing/2014/main" id="{B51DF227-A2C6-EC5D-B134-B73166B13BBF}"/>
              </a:ext>
            </a:extLst>
          </p:cNvPr>
          <p:cNvGrpSpPr/>
          <p:nvPr/>
        </p:nvGrpSpPr>
        <p:grpSpPr>
          <a:xfrm>
            <a:off x="6512283" y="1757315"/>
            <a:ext cx="2176861" cy="3871909"/>
            <a:chOff x="5754265" y="1829510"/>
            <a:chExt cx="2176861" cy="3871909"/>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B586A508-530A-62EB-ECD5-44AFDD9F6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4265" y="1829510"/>
              <a:ext cx="2176861" cy="3871909"/>
            </a:xfrm>
            <a:prstGeom prst="rect">
              <a:avLst/>
            </a:prstGeom>
            <a:ln w="19050">
              <a:solidFill>
                <a:schemeClr val="bg1">
                  <a:lumMod val="85000"/>
                </a:schemeClr>
              </a:solidFill>
            </a:ln>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90A76D81-ECB6-E2AF-9E0F-8C6F5AA0D20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72848" y="2705574"/>
              <a:ext cx="1104618" cy="210284"/>
            </a:xfrm>
            <a:prstGeom prst="rect">
              <a:avLst/>
            </a:prstGeom>
            <a:ln w="19050">
              <a:solidFill>
                <a:schemeClr val="bg1">
                  <a:lumMod val="85000"/>
                </a:schemeClr>
              </a:solidFill>
            </a:ln>
          </p:spPr>
        </p:pic>
      </p:grpSp>
      <p:pic>
        <p:nvPicPr>
          <p:cNvPr id="11" name="図 10">
            <a:extLst>
              <a:ext uri="{FF2B5EF4-FFF2-40B4-BE49-F238E27FC236}">
                <a16:creationId xmlns:a16="http://schemas.microsoft.com/office/drawing/2014/main" id="{D1F461F9-66AD-FA46-1AE4-3BEA8E0DF92F}"/>
              </a:ext>
            </a:extLst>
          </p:cNvPr>
          <p:cNvPicPr>
            <a:picLocks noChangeAspect="1"/>
          </p:cNvPicPr>
          <p:nvPr/>
        </p:nvPicPr>
        <p:blipFill>
          <a:blip r:embed="rId7"/>
          <a:stretch>
            <a:fillRect/>
          </a:stretch>
        </p:blipFill>
        <p:spPr>
          <a:xfrm>
            <a:off x="442962" y="1752023"/>
            <a:ext cx="1994948" cy="3190502"/>
          </a:xfrm>
          <a:prstGeom prst="rect">
            <a:avLst/>
          </a:prstGeom>
          <a:ln w="19050">
            <a:solidFill>
              <a:schemeClr val="bg1">
                <a:lumMod val="85000"/>
              </a:schemeClr>
            </a:solidFill>
          </a:ln>
        </p:spPr>
      </p:pic>
      <p:sp>
        <p:nvSpPr>
          <p:cNvPr id="12" name="四角形: 角を丸くする 10">
            <a:extLst>
              <a:ext uri="{FF2B5EF4-FFF2-40B4-BE49-F238E27FC236}">
                <a16:creationId xmlns:a16="http://schemas.microsoft.com/office/drawing/2014/main" id="{17CAF952-0ABA-1C8F-B600-497ADCDFFE11}"/>
              </a:ext>
            </a:extLst>
          </p:cNvPr>
          <p:cNvSpPr/>
          <p:nvPr/>
        </p:nvSpPr>
        <p:spPr>
          <a:xfrm>
            <a:off x="466618" y="3324327"/>
            <a:ext cx="1811605" cy="506637"/>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3" name="テキスト ボックス 12">
            <a:extLst>
              <a:ext uri="{FF2B5EF4-FFF2-40B4-BE49-F238E27FC236}">
                <a16:creationId xmlns:a16="http://schemas.microsoft.com/office/drawing/2014/main" id="{1C93CF76-C3F2-1AE0-F303-D9B66FFFA7BA}"/>
              </a:ext>
            </a:extLst>
          </p:cNvPr>
          <p:cNvSpPr txBox="1"/>
          <p:nvPr/>
        </p:nvSpPr>
        <p:spPr>
          <a:xfrm>
            <a:off x="403179" y="2900944"/>
            <a:ext cx="513282" cy="461665"/>
          </a:xfrm>
          <a:prstGeom prst="rect">
            <a:avLst/>
          </a:prstGeom>
          <a:noFill/>
        </p:spPr>
        <p:txBody>
          <a:bodyPr wrap="square">
            <a:spAutoFit/>
          </a:bodyPr>
          <a:lstStyle/>
          <a:p>
            <a:r>
              <a:rPr kumimoji="1" lang="ja-JP" altLang="en-US" sz="2400">
                <a:solidFill>
                  <a:schemeClr val="accent2"/>
                </a:solidFill>
                <a:latin typeface="Noto Sans JP" panose="020B0500000000000000" pitchFamily="34" charset="-128"/>
                <a:ea typeface="Noto Sans JP" panose="020B0500000000000000" pitchFamily="34" charset="-128"/>
              </a:rPr>
              <a:t>❶</a:t>
            </a:r>
            <a:endParaRPr lang="ja-JP" altLang="en-US" sz="2400">
              <a:solidFill>
                <a:schemeClr val="accent2"/>
              </a:solidFill>
              <a:latin typeface="Noto Sans JP" panose="020B0500000000000000" pitchFamily="34" charset="-128"/>
              <a:ea typeface="Noto Sans JP" panose="020B0500000000000000" pitchFamily="34" charset="-128"/>
            </a:endParaRPr>
          </a:p>
        </p:txBody>
      </p:sp>
      <p:sp>
        <p:nvSpPr>
          <p:cNvPr id="14" name="四角形: 角を丸くする 12">
            <a:extLst>
              <a:ext uri="{FF2B5EF4-FFF2-40B4-BE49-F238E27FC236}">
                <a16:creationId xmlns:a16="http://schemas.microsoft.com/office/drawing/2014/main" id="{A22EB33F-8F0D-68C8-D547-FC9DB745AA22}"/>
              </a:ext>
            </a:extLst>
          </p:cNvPr>
          <p:cNvSpPr/>
          <p:nvPr/>
        </p:nvSpPr>
        <p:spPr>
          <a:xfrm>
            <a:off x="3397837" y="2752882"/>
            <a:ext cx="1946501" cy="1494710"/>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5" name="四角形: 角を丸くする 13">
            <a:extLst>
              <a:ext uri="{FF2B5EF4-FFF2-40B4-BE49-F238E27FC236}">
                <a16:creationId xmlns:a16="http://schemas.microsoft.com/office/drawing/2014/main" id="{AB577C4F-BD00-259D-01B2-8FA8751C0778}"/>
              </a:ext>
            </a:extLst>
          </p:cNvPr>
          <p:cNvSpPr/>
          <p:nvPr/>
        </p:nvSpPr>
        <p:spPr>
          <a:xfrm>
            <a:off x="7111519" y="2595143"/>
            <a:ext cx="941893" cy="317869"/>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6" name="四角形: 角を丸くする 14">
            <a:extLst>
              <a:ext uri="{FF2B5EF4-FFF2-40B4-BE49-F238E27FC236}">
                <a16:creationId xmlns:a16="http://schemas.microsoft.com/office/drawing/2014/main" id="{5B90D8E4-DE4D-FCF4-11A1-BD0118666A20}"/>
              </a:ext>
            </a:extLst>
          </p:cNvPr>
          <p:cNvSpPr/>
          <p:nvPr/>
        </p:nvSpPr>
        <p:spPr>
          <a:xfrm>
            <a:off x="9438076" y="3176496"/>
            <a:ext cx="2264323" cy="546889"/>
          </a:xfrm>
          <a:prstGeom prst="roundRect">
            <a:avLst>
              <a:gd name="adj" fmla="val 1033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144000" tIns="144000" rIns="144000" bIns="144000" rtlCol="0" anchor="ctr"/>
          <a:lstStyle/>
          <a:p>
            <a:pPr algn="ctr">
              <a:lnSpc>
                <a:spcPct val="120000"/>
              </a:lnSpc>
              <a:spcAft>
                <a:spcPts val="300"/>
              </a:spcAft>
            </a:pPr>
            <a:endParaRPr lang="ja-JP" altLang="en-US">
              <a:solidFill>
                <a:schemeClr val="tx1"/>
              </a:solidFill>
              <a:latin typeface="Noto Sans JP" panose="020B0500000000000000" pitchFamily="34" charset="-128"/>
              <a:ea typeface="Noto Sans JP" panose="020B0500000000000000" pitchFamily="34" charset="-128"/>
            </a:endParaRPr>
          </a:p>
        </p:txBody>
      </p:sp>
      <p:sp>
        <p:nvSpPr>
          <p:cNvPr id="17" name="テキスト ボックス 16">
            <a:extLst>
              <a:ext uri="{FF2B5EF4-FFF2-40B4-BE49-F238E27FC236}">
                <a16:creationId xmlns:a16="http://schemas.microsoft.com/office/drawing/2014/main" id="{7BF6C29B-25E5-9383-B586-A6C63445A683}"/>
              </a:ext>
            </a:extLst>
          </p:cNvPr>
          <p:cNvSpPr txBox="1"/>
          <p:nvPr/>
        </p:nvSpPr>
        <p:spPr>
          <a:xfrm>
            <a:off x="4044113" y="2241222"/>
            <a:ext cx="513282" cy="461665"/>
          </a:xfrm>
          <a:prstGeom prst="rect">
            <a:avLst/>
          </a:prstGeom>
          <a:noFill/>
        </p:spPr>
        <p:txBody>
          <a:bodyPr wrap="square">
            <a:spAutoFit/>
          </a:bodyPr>
          <a:lstStyle/>
          <a:p>
            <a:r>
              <a:rPr lang="ja-JP" altLang="en-US" sz="2400">
                <a:solidFill>
                  <a:schemeClr val="accent2"/>
                </a:solidFill>
                <a:latin typeface="Noto Sans JP" panose="020B0500000000000000" pitchFamily="34" charset="-128"/>
                <a:ea typeface="Noto Sans JP" panose="020B0500000000000000" pitchFamily="34" charset="-128"/>
              </a:rPr>
              <a:t>❷</a:t>
            </a:r>
          </a:p>
        </p:txBody>
      </p:sp>
      <p:sp>
        <p:nvSpPr>
          <p:cNvPr id="18" name="テキスト ボックス 17">
            <a:extLst>
              <a:ext uri="{FF2B5EF4-FFF2-40B4-BE49-F238E27FC236}">
                <a16:creationId xmlns:a16="http://schemas.microsoft.com/office/drawing/2014/main" id="{79B3142D-4D0C-2A38-1285-D4684D7DC350}"/>
              </a:ext>
            </a:extLst>
          </p:cNvPr>
          <p:cNvSpPr txBox="1"/>
          <p:nvPr/>
        </p:nvSpPr>
        <p:spPr>
          <a:xfrm>
            <a:off x="7369893" y="2172549"/>
            <a:ext cx="513282" cy="461665"/>
          </a:xfrm>
          <a:prstGeom prst="rect">
            <a:avLst/>
          </a:prstGeom>
          <a:noFill/>
        </p:spPr>
        <p:txBody>
          <a:bodyPr wrap="square">
            <a:spAutoFit/>
          </a:bodyPr>
          <a:lstStyle/>
          <a:p>
            <a:r>
              <a:rPr lang="ja-JP" altLang="en-US" sz="2400">
                <a:solidFill>
                  <a:schemeClr val="accent2"/>
                </a:solidFill>
                <a:latin typeface="Noto Sans JP" panose="020B0500000000000000" pitchFamily="34" charset="-128"/>
                <a:ea typeface="Noto Sans JP" panose="020B0500000000000000" pitchFamily="34" charset="-128"/>
              </a:rPr>
              <a:t>❸</a:t>
            </a:r>
          </a:p>
        </p:txBody>
      </p:sp>
      <p:sp>
        <p:nvSpPr>
          <p:cNvPr id="19" name="テキスト ボックス 18">
            <a:extLst>
              <a:ext uri="{FF2B5EF4-FFF2-40B4-BE49-F238E27FC236}">
                <a16:creationId xmlns:a16="http://schemas.microsoft.com/office/drawing/2014/main" id="{E09115BE-1813-B32A-4915-EB7443DAD07D}"/>
              </a:ext>
            </a:extLst>
          </p:cNvPr>
          <p:cNvSpPr txBox="1"/>
          <p:nvPr/>
        </p:nvSpPr>
        <p:spPr>
          <a:xfrm>
            <a:off x="8985328" y="2765486"/>
            <a:ext cx="513282" cy="461665"/>
          </a:xfrm>
          <a:prstGeom prst="rect">
            <a:avLst/>
          </a:prstGeom>
          <a:noFill/>
        </p:spPr>
        <p:txBody>
          <a:bodyPr wrap="square">
            <a:spAutoFit/>
          </a:bodyPr>
          <a:lstStyle/>
          <a:p>
            <a:r>
              <a:rPr lang="ja-JP" altLang="en-US" sz="2400">
                <a:solidFill>
                  <a:schemeClr val="accent2"/>
                </a:solidFill>
                <a:latin typeface="Noto Sans JP" panose="020B0500000000000000" pitchFamily="34" charset="-128"/>
                <a:ea typeface="Noto Sans JP" panose="020B0500000000000000" pitchFamily="34" charset="-128"/>
              </a:rPr>
              <a:t>❹</a:t>
            </a:r>
          </a:p>
        </p:txBody>
      </p:sp>
      <p:sp>
        <p:nvSpPr>
          <p:cNvPr id="20" name="テキスト ボックス 19">
            <a:extLst>
              <a:ext uri="{FF2B5EF4-FFF2-40B4-BE49-F238E27FC236}">
                <a16:creationId xmlns:a16="http://schemas.microsoft.com/office/drawing/2014/main" id="{CB918F33-3304-7927-ECA3-709AACDB6D41}"/>
              </a:ext>
            </a:extLst>
          </p:cNvPr>
          <p:cNvSpPr txBox="1"/>
          <p:nvPr/>
        </p:nvSpPr>
        <p:spPr>
          <a:xfrm>
            <a:off x="2010775" y="5853887"/>
            <a:ext cx="8159592" cy="914400"/>
          </a:xfrm>
          <a:prstGeom prst="rect">
            <a:avLst/>
          </a:prstGeom>
          <a:noFill/>
        </p:spPr>
        <p:txBody>
          <a:bodyPr wrap="none" lIns="144000" tIns="144000" rIns="144000" bIns="144000" rtlCol="0" anchor="ctr">
            <a:noAutofit/>
          </a:bodyPr>
          <a:lstStyle/>
          <a:p>
            <a:pPr algn="ctr">
              <a:lnSpc>
                <a:spcPct val="120000"/>
              </a:lnSpc>
              <a:spcBef>
                <a:spcPts val="300"/>
              </a:spcBef>
            </a:pPr>
            <a:r>
              <a:rPr kumimoji="1" lang="en-US" altLang="ja-JP" sz="1600">
                <a:solidFill>
                  <a:schemeClr val="tx2">
                    <a:lumMod val="50000"/>
                  </a:schemeClr>
                </a:solidFill>
                <a:latin typeface="Noto Sans JP" panose="020B0500000000000000" pitchFamily="34" charset="-128"/>
                <a:ea typeface="Noto Sans JP" panose="020B0500000000000000" pitchFamily="34" charset="-128"/>
              </a:rPr>
              <a:t>※</a:t>
            </a:r>
            <a:r>
              <a:rPr lang="ja-JP" altLang="en-US" sz="1600">
                <a:solidFill>
                  <a:schemeClr val="tx2">
                    <a:lumMod val="50000"/>
                  </a:schemeClr>
                </a:solidFill>
                <a:latin typeface="Noto Sans JP" panose="020B0500000000000000" pitchFamily="34" charset="-128"/>
                <a:ea typeface="Noto Sans JP" panose="020B0500000000000000" pitchFamily="34" charset="-128"/>
              </a:rPr>
              <a:t>事前にモバイルアプリをインストールしている場合は❶❷❹の手順になります</a:t>
            </a:r>
            <a:endParaRPr kumimoji="1" lang="ja-JP" altLang="en-US" sz="1600">
              <a:solidFill>
                <a:schemeClr val="tx2">
                  <a:lumMod val="50000"/>
                </a:schemeClr>
              </a:solidFill>
              <a:latin typeface="Noto Sans JP" panose="020B0500000000000000" pitchFamily="34" charset="-128"/>
              <a:ea typeface="Noto Sans JP" panose="020B0500000000000000" pitchFamily="34" charset="-128"/>
            </a:endParaRPr>
          </a:p>
        </p:txBody>
      </p:sp>
      <p:sp>
        <p:nvSpPr>
          <p:cNvPr id="24" name="右矢印 23">
            <a:extLst>
              <a:ext uri="{FF2B5EF4-FFF2-40B4-BE49-F238E27FC236}">
                <a16:creationId xmlns:a16="http://schemas.microsoft.com/office/drawing/2014/main" id="{273420D2-52FE-A131-CF65-252CF5800F28}"/>
              </a:ext>
            </a:extLst>
          </p:cNvPr>
          <p:cNvSpPr/>
          <p:nvPr/>
        </p:nvSpPr>
        <p:spPr>
          <a:xfrm>
            <a:off x="2345141" y="3522766"/>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a:extLst>
              <a:ext uri="{FF2B5EF4-FFF2-40B4-BE49-F238E27FC236}">
                <a16:creationId xmlns:a16="http://schemas.microsoft.com/office/drawing/2014/main" id="{8FBDD13D-B0E7-C2D7-64E6-948948345577}"/>
              </a:ext>
            </a:extLst>
          </p:cNvPr>
          <p:cNvSpPr/>
          <p:nvPr/>
        </p:nvSpPr>
        <p:spPr>
          <a:xfrm>
            <a:off x="5798122" y="3534996"/>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a:extLst>
              <a:ext uri="{FF2B5EF4-FFF2-40B4-BE49-F238E27FC236}">
                <a16:creationId xmlns:a16="http://schemas.microsoft.com/office/drawing/2014/main" id="{FAEE57A5-5669-0B62-17AD-45F6C7F66049}"/>
              </a:ext>
            </a:extLst>
          </p:cNvPr>
          <p:cNvSpPr/>
          <p:nvPr/>
        </p:nvSpPr>
        <p:spPr>
          <a:xfrm>
            <a:off x="8602679" y="3522766"/>
            <a:ext cx="817820" cy="518876"/>
          </a:xfrm>
          <a:prstGeom prst="rightArrow">
            <a:avLst>
              <a:gd name="adj1" fmla="val 47554"/>
              <a:gd name="adj2" fmla="val 897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DC59760-5C26-B473-72BC-95AA9D343B3B}"/>
              </a:ext>
            </a:extLst>
          </p:cNvPr>
          <p:cNvPicPr>
            <a:picLocks noChangeAspect="1"/>
          </p:cNvPicPr>
          <p:nvPr/>
        </p:nvPicPr>
        <p:blipFill>
          <a:blip r:embed="rId8">
            <a:extLst>
              <a:ext uri="{BEBA8EAE-BF5A-486C-A8C5-ECC9F3942E4B}">
                <a14:imgProps xmlns:a14="http://schemas.microsoft.com/office/drawing/2010/main">
                  <a14:imgLayer r:embed="rId9">
                    <a14:imgEffect>
                      <a14:artisticBlur radius="6"/>
                    </a14:imgEffect>
                    <a14:imgEffect>
                      <a14:sharpenSoften amount="-100000"/>
                    </a14:imgEffect>
                  </a14:imgLayer>
                </a14:imgProps>
              </a:ext>
            </a:extLst>
          </a:blip>
          <a:stretch>
            <a:fillRect/>
          </a:stretch>
        </p:blipFill>
        <p:spPr>
          <a:xfrm>
            <a:off x="3702546" y="2829935"/>
            <a:ext cx="1338313" cy="1355041"/>
          </a:xfrm>
          <a:prstGeom prst="rect">
            <a:avLst/>
          </a:prstGeom>
        </p:spPr>
      </p:pic>
      <p:pic>
        <p:nvPicPr>
          <p:cNvPr id="23" name="図 22">
            <a:extLst>
              <a:ext uri="{FF2B5EF4-FFF2-40B4-BE49-F238E27FC236}">
                <a16:creationId xmlns:a16="http://schemas.microsoft.com/office/drawing/2014/main" id="{98EFE984-9893-7A40-16DB-5C64D9EE284E}"/>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9584544" y="2931025"/>
            <a:ext cx="1938312" cy="173684"/>
          </a:xfrm>
          <a:prstGeom prst="rect">
            <a:avLst/>
          </a:prstGeom>
        </p:spPr>
      </p:pic>
    </p:spTree>
    <p:extLst>
      <p:ext uri="{BB962C8B-B14F-4D97-AF65-F5344CB8AC3E}">
        <p14:creationId xmlns:p14="http://schemas.microsoft.com/office/powerpoint/2010/main" val="349471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F3995B-F7AA-C33C-7A91-2CC55646CA3B}"/>
              </a:ext>
            </a:extLst>
          </p:cNvPr>
          <p:cNvSpPr>
            <a:spLocks noGrp="1"/>
          </p:cNvSpPr>
          <p:nvPr>
            <p:ph type="title"/>
          </p:nvPr>
        </p:nvSpPr>
        <p:spPr/>
        <p:txBody>
          <a:bodyPr/>
          <a:lstStyle/>
          <a:p>
            <a:r>
              <a:rPr kumimoji="1" lang="en-US" altLang="ja-JP" dirty="0"/>
              <a:t>1.</a:t>
            </a:r>
            <a:r>
              <a:rPr lang="en-US" altLang="ja-JP" dirty="0"/>
              <a:t> </a:t>
            </a:r>
            <a:r>
              <a:rPr kumimoji="1" lang="en-US" altLang="ja-JP" dirty="0" err="1"/>
              <a:t>SmartDB</a:t>
            </a:r>
            <a:r>
              <a:rPr kumimoji="1" lang="ja-JP" altLang="en-US"/>
              <a:t>とは</a:t>
            </a:r>
          </a:p>
        </p:txBody>
      </p:sp>
      <p:sp>
        <p:nvSpPr>
          <p:cNvPr id="3" name="スライド番号プレースホルダー 2">
            <a:extLst>
              <a:ext uri="{FF2B5EF4-FFF2-40B4-BE49-F238E27FC236}">
                <a16:creationId xmlns:a16="http://schemas.microsoft.com/office/drawing/2014/main" id="{5E4CCCA9-F00A-C948-991F-07628F7BD09D}"/>
              </a:ext>
            </a:extLst>
          </p:cNvPr>
          <p:cNvSpPr>
            <a:spLocks noGrp="1"/>
          </p:cNvSpPr>
          <p:nvPr>
            <p:ph type="sldNum" sz="quarter" idx="12"/>
          </p:nvPr>
        </p:nvSpPr>
        <p:spPr/>
        <p:txBody>
          <a:bodyPr/>
          <a:lstStyle/>
          <a:p>
            <a:fld id="{550456A6-8B9A-BD43-AC8E-7A614300E826}" type="slidenum">
              <a:rPr lang="ja-JP" altLang="en-US" smtClean="0"/>
              <a:pPr/>
              <a:t>4</a:t>
            </a:fld>
            <a:endParaRPr lang="ja-JP" altLang="en-US"/>
          </a:p>
        </p:txBody>
      </p:sp>
    </p:spTree>
    <p:extLst>
      <p:ext uri="{BB962C8B-B14F-4D97-AF65-F5344CB8AC3E}">
        <p14:creationId xmlns:p14="http://schemas.microsoft.com/office/powerpoint/2010/main" val="308570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58415E-BBD1-8E59-F9C6-562BC5AA4854}"/>
              </a:ext>
            </a:extLst>
          </p:cNvPr>
          <p:cNvSpPr>
            <a:spLocks noGrp="1"/>
          </p:cNvSpPr>
          <p:nvPr>
            <p:ph type="sldNum" sz="quarter" idx="12"/>
          </p:nvPr>
        </p:nvSpPr>
        <p:spPr/>
        <p:txBody>
          <a:bodyPr/>
          <a:lstStyle/>
          <a:p>
            <a:fld id="{550456A6-8B9A-BD43-AC8E-7A614300E826}" type="slidenum">
              <a:rPr lang="ja-JP" altLang="en-US" smtClean="0"/>
              <a:pPr/>
              <a:t>5</a:t>
            </a:fld>
            <a:endParaRPr lang="ja-JP" altLang="en-US"/>
          </a:p>
        </p:txBody>
      </p:sp>
      <p:sp>
        <p:nvSpPr>
          <p:cNvPr id="39" name="スライド番号プレースホルダー 2">
            <a:extLst>
              <a:ext uri="{FF2B5EF4-FFF2-40B4-BE49-F238E27FC236}">
                <a16:creationId xmlns:a16="http://schemas.microsoft.com/office/drawing/2014/main" id="{E94F43D7-77D1-D2E2-5252-504842076423}"/>
              </a:ext>
            </a:extLst>
          </p:cNvPr>
          <p:cNvSpPr txBox="1">
            <a:spLocks/>
          </p:cNvSpPr>
          <p:nvPr/>
        </p:nvSpPr>
        <p:spPr>
          <a:xfrm>
            <a:off x="11736070" y="6517118"/>
            <a:ext cx="552449" cy="252411"/>
          </a:xfrm>
          <a:prstGeom prst="rect">
            <a:avLst/>
          </a:prstGeom>
        </p:spPr>
        <p:txBody>
          <a:bodyPr vert="horz" lIns="91440" tIns="45720" rIns="91440" bIns="45720" rtlCol="0" anchor="ctr"/>
          <a:lstStyle>
            <a:defPPr>
              <a:defRPr lang="ja-JP"/>
            </a:defPPr>
            <a:lvl1pPr marL="0" algn="ctr" defTabSz="914400" rtl="0" eaLnBrk="1" latinLnBrk="0" hangingPunct="1">
              <a:defRPr kumimoji="1" sz="900" b="0" kern="1200">
                <a:solidFill>
                  <a:schemeClr val="tx1">
                    <a:tint val="75000"/>
                  </a:schemeClr>
                </a:solidFill>
                <a:latin typeface="+mn-lt"/>
                <a:ea typeface="Noto Sans JP" panose="020B0500000000000000"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8D1C127D-E24F-4041-A91E-999D0B664816}" type="slidenum">
              <a:rPr lang="ja-JP" altLang="en-US" smtClean="0">
                <a:solidFill>
                  <a:srgbClr val="464646">
                    <a:tint val="75000"/>
                  </a:srgbClr>
                </a:solidFill>
                <a:latin typeface="Segoe UI"/>
              </a:rPr>
              <a:pPr>
                <a:defRPr/>
              </a:pPr>
              <a:t>5</a:t>
            </a:fld>
            <a:endParaRPr lang="ja-JP" altLang="en-US">
              <a:solidFill>
                <a:srgbClr val="464646">
                  <a:tint val="75000"/>
                </a:srgbClr>
              </a:solidFill>
              <a:latin typeface="Segoe UI"/>
            </a:endParaRPr>
          </a:p>
        </p:txBody>
      </p:sp>
      <p:sp>
        <p:nvSpPr>
          <p:cNvPr id="40" name="斜め縞 39">
            <a:extLst>
              <a:ext uri="{FF2B5EF4-FFF2-40B4-BE49-F238E27FC236}">
                <a16:creationId xmlns:a16="http://schemas.microsoft.com/office/drawing/2014/main" id="{5759F756-BA10-D7D0-DD97-D160B5AFC3E5}"/>
              </a:ext>
            </a:extLst>
          </p:cNvPr>
          <p:cNvSpPr/>
          <p:nvPr/>
        </p:nvSpPr>
        <p:spPr>
          <a:xfrm flipH="1" flipV="1">
            <a:off x="3812102" y="-3"/>
            <a:ext cx="4270760" cy="6858001"/>
          </a:xfrm>
          <a:prstGeom prst="diagStripe">
            <a:avLst>
              <a:gd name="adj" fmla="val 0"/>
            </a:avLst>
          </a:prstGeom>
          <a:gradFill>
            <a:gsLst>
              <a:gs pos="95000">
                <a:srgbClr val="E6EAEF"/>
              </a:gs>
              <a:gs pos="16000">
                <a:srgbClr val="FFFFFF"/>
              </a:gs>
              <a:gs pos="49000">
                <a:srgbClr val="FFFFFF"/>
              </a:gs>
              <a:gs pos="0">
                <a:srgbClr val="ECECF3"/>
              </a:gs>
              <a:gs pos="69000">
                <a:srgbClr val="EDEEF0"/>
              </a:gs>
              <a:gs pos="34000">
                <a:srgbClr val="D7DDE5"/>
              </a:gs>
            </a:gsLst>
            <a:lin ang="5400000" scaled="1"/>
          </a:gra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20000"/>
              </a:lnSpc>
              <a:spcBef>
                <a:spcPts val="0"/>
              </a:spcBef>
              <a:spcAft>
                <a:spcPts val="300"/>
              </a:spcAft>
              <a:buClrTx/>
              <a:buSzTx/>
              <a:buFontTx/>
              <a:buNone/>
              <a:tabLst/>
              <a:defRPr/>
            </a:pPr>
            <a:endParaRPr kumimoji="0" lang="ja-JP" altLang="en-US" sz="1800" b="0" i="0" u="none" strike="noStrike" kern="0" cap="none" spc="0" normalizeH="0" baseline="0" noProof="0">
              <a:ln>
                <a:noFill/>
              </a:ln>
              <a:solidFill>
                <a:srgbClr val="464646"/>
              </a:solidFill>
              <a:effectLst/>
              <a:uLnTx/>
              <a:uFillTx/>
              <a:latin typeface="Noto Sans JP" panose="020B0500000000000000" pitchFamily="34" charset="-128"/>
              <a:ea typeface="Noto Sans JP" panose="020B0500000000000000" pitchFamily="34" charset="-128"/>
              <a:cs typeface="+mn-cs"/>
            </a:endParaRPr>
          </a:p>
        </p:txBody>
      </p:sp>
      <p:sp>
        <p:nvSpPr>
          <p:cNvPr id="41" name="正方形/長方形 40">
            <a:extLst>
              <a:ext uri="{FF2B5EF4-FFF2-40B4-BE49-F238E27FC236}">
                <a16:creationId xmlns:a16="http://schemas.microsoft.com/office/drawing/2014/main" id="{1A750835-5FE0-C502-B8D4-1B6D775978A8}"/>
              </a:ext>
            </a:extLst>
          </p:cNvPr>
          <p:cNvSpPr/>
          <p:nvPr/>
        </p:nvSpPr>
        <p:spPr>
          <a:xfrm rot="10800000">
            <a:off x="8070956" y="-2849"/>
            <a:ext cx="4121043" cy="6858002"/>
          </a:xfrm>
          <a:prstGeom prst="rect">
            <a:avLst/>
          </a:prstGeom>
          <a:gradFill flip="none" rotWithShape="1">
            <a:gsLst>
              <a:gs pos="95000">
                <a:srgbClr val="E6EAEF"/>
              </a:gs>
              <a:gs pos="16000">
                <a:srgbClr val="FFFFFF"/>
              </a:gs>
              <a:gs pos="49000">
                <a:srgbClr val="FFFFFF"/>
              </a:gs>
              <a:gs pos="0">
                <a:srgbClr val="ECECF3"/>
              </a:gs>
              <a:gs pos="69000">
                <a:srgbClr val="EDEEF0"/>
              </a:gs>
              <a:gs pos="34000">
                <a:srgbClr val="D7DDE5"/>
              </a:gs>
            </a:gsLst>
            <a:lin ang="5400000" scaled="1"/>
            <a:tileRect/>
          </a:gra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20000"/>
              </a:lnSpc>
              <a:spcBef>
                <a:spcPts val="0"/>
              </a:spcBef>
              <a:spcAft>
                <a:spcPts val="300"/>
              </a:spcAft>
              <a:buClrTx/>
              <a:buSzTx/>
              <a:buFontTx/>
              <a:buNone/>
              <a:tabLst/>
              <a:defRPr/>
            </a:pPr>
            <a:endParaRPr kumimoji="0" lang="ja-JP" altLang="en-US" sz="1800" b="0" i="0" u="none" strike="noStrike" kern="0" cap="none" spc="0" normalizeH="0" baseline="0" noProof="0">
              <a:ln>
                <a:noFill/>
              </a:ln>
              <a:solidFill>
                <a:srgbClr val="464646"/>
              </a:solidFill>
              <a:effectLst/>
              <a:uLnTx/>
              <a:uFillTx/>
              <a:latin typeface="Noto Sans JP" panose="020B0500000000000000" pitchFamily="34" charset="-128"/>
              <a:ea typeface="Noto Sans JP" panose="020B0500000000000000" pitchFamily="34" charset="-128"/>
              <a:cs typeface="+mn-cs"/>
            </a:endParaRPr>
          </a:p>
        </p:txBody>
      </p:sp>
      <p:sp>
        <p:nvSpPr>
          <p:cNvPr id="42" name="斜め縞 41">
            <a:extLst>
              <a:ext uri="{FF2B5EF4-FFF2-40B4-BE49-F238E27FC236}">
                <a16:creationId xmlns:a16="http://schemas.microsoft.com/office/drawing/2014/main" id="{0E4BA1B6-8CC9-4CA3-99FB-E3B73BEC322B}"/>
              </a:ext>
            </a:extLst>
          </p:cNvPr>
          <p:cNvSpPr/>
          <p:nvPr/>
        </p:nvSpPr>
        <p:spPr>
          <a:xfrm flipV="1">
            <a:off x="1" y="5127887"/>
            <a:ext cx="6535880" cy="1730112"/>
          </a:xfrm>
          <a:prstGeom prst="diagStripe">
            <a:avLst>
              <a:gd name="adj" fmla="val 427"/>
            </a:avLst>
          </a:prstGeom>
          <a:gradFill>
            <a:gsLst>
              <a:gs pos="11000">
                <a:srgbClr val="FFFFFF"/>
              </a:gs>
              <a:gs pos="49000">
                <a:srgbClr val="FFFFFF"/>
              </a:gs>
              <a:gs pos="0">
                <a:srgbClr val="ECECF3"/>
              </a:gs>
              <a:gs pos="69000">
                <a:srgbClr val="EDEEF0"/>
              </a:gs>
              <a:gs pos="34000">
                <a:srgbClr val="D7DDE5"/>
              </a:gs>
            </a:gsLst>
            <a:lin ang="3000000" scaled="0"/>
          </a:gra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20000"/>
              </a:lnSpc>
              <a:spcBef>
                <a:spcPts val="0"/>
              </a:spcBef>
              <a:spcAft>
                <a:spcPts val="300"/>
              </a:spcAft>
              <a:buClrTx/>
              <a:buSzTx/>
              <a:buFontTx/>
              <a:buNone/>
              <a:tabLst/>
              <a:defRPr/>
            </a:pPr>
            <a:endParaRPr kumimoji="0" lang="ja-JP" altLang="en-US" sz="1800" b="0" i="0" u="none" strike="noStrike" kern="0" cap="none" spc="0" normalizeH="0" baseline="0" noProof="0">
              <a:ln>
                <a:noFill/>
              </a:ln>
              <a:solidFill>
                <a:srgbClr val="464646"/>
              </a:solidFill>
              <a:effectLst/>
              <a:uLnTx/>
              <a:uFillTx/>
              <a:latin typeface="Noto Sans JP" panose="020B0500000000000000" pitchFamily="34" charset="-128"/>
              <a:ea typeface="Noto Sans JP" panose="020B0500000000000000" pitchFamily="34" charset="-128"/>
              <a:cs typeface="+mn-cs"/>
            </a:endParaRPr>
          </a:p>
        </p:txBody>
      </p:sp>
      <p:pic>
        <p:nvPicPr>
          <p:cNvPr id="44" name="グラフィックス 43">
            <a:extLst>
              <a:ext uri="{FF2B5EF4-FFF2-40B4-BE49-F238E27FC236}">
                <a16:creationId xmlns:a16="http://schemas.microsoft.com/office/drawing/2014/main" id="{7B29F7D5-3B9A-9C10-142A-C31650729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487" y="2279975"/>
            <a:ext cx="4538480" cy="1587494"/>
          </a:xfrm>
          <a:prstGeom prst="rect">
            <a:avLst/>
          </a:prstGeom>
        </p:spPr>
      </p:pic>
      <p:pic>
        <p:nvPicPr>
          <p:cNvPr id="45" name="グラフィックス 44">
            <a:extLst>
              <a:ext uri="{FF2B5EF4-FFF2-40B4-BE49-F238E27FC236}">
                <a16:creationId xmlns:a16="http://schemas.microsoft.com/office/drawing/2014/main" id="{89A87DE7-65A1-6BF2-F450-C2078839AED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26777" y="365854"/>
            <a:ext cx="2143833" cy="304090"/>
          </a:xfrm>
          <a:prstGeom prst="rect">
            <a:avLst/>
          </a:prstGeom>
        </p:spPr>
      </p:pic>
      <p:sp>
        <p:nvSpPr>
          <p:cNvPr id="46" name="タイトル 1">
            <a:extLst>
              <a:ext uri="{FF2B5EF4-FFF2-40B4-BE49-F238E27FC236}">
                <a16:creationId xmlns:a16="http://schemas.microsoft.com/office/drawing/2014/main" id="{2262B3CF-57C9-D6E6-5D03-50E4ABB15080}"/>
              </a:ext>
            </a:extLst>
          </p:cNvPr>
          <p:cNvSpPr txBox="1">
            <a:spLocks/>
          </p:cNvSpPr>
          <p:nvPr/>
        </p:nvSpPr>
        <p:spPr>
          <a:xfrm>
            <a:off x="260952" y="449612"/>
            <a:ext cx="9297136" cy="891578"/>
          </a:xfrm>
          <a:prstGeom prst="rect">
            <a:avLst/>
          </a:prstGeom>
        </p:spPr>
        <p:txBody>
          <a:bodyPr vert="horz" lIns="91440" tIns="45720" rIns="91440" bIns="45720" rtlCol="0" anchor="ctr">
            <a:noAutofit/>
          </a:bodyPr>
          <a:lstStyle>
            <a:lvl1pPr algn="l" defTabSz="914400" rtl="0" eaLnBrk="1" latinLnBrk="0" hangingPunct="1">
              <a:lnSpc>
                <a:spcPts val="3000"/>
              </a:lnSpc>
              <a:spcBef>
                <a:spcPct val="0"/>
              </a:spcBef>
              <a:buNone/>
              <a:defRPr kumimoji="1" sz="3600" b="1" kern="1200">
                <a:solidFill>
                  <a:schemeClr val="tx1">
                    <a:lumMod val="50000"/>
                  </a:schemeClr>
                </a:solidFill>
                <a:latin typeface="+mn-ea"/>
                <a:ea typeface="+mn-ea"/>
                <a:cs typeface="+mj-cs"/>
              </a:defRPr>
            </a:lvl1pPr>
          </a:lstStyle>
          <a:p>
            <a:pPr>
              <a:lnSpc>
                <a:spcPct val="120000"/>
              </a:lnSpc>
              <a:defRPr/>
            </a:pPr>
            <a:r>
              <a:rPr lang="ja-JP" altLang="en-US" sz="3200" b="0">
                <a:solidFill>
                  <a:schemeClr val="tx1">
                    <a:lumMod val="95000"/>
                    <a:lumOff val="5000"/>
                  </a:schemeClr>
                </a:solidFill>
                <a:latin typeface="Noto Sans JP" panose="020B0500000000000000" pitchFamily="34" charset="-128"/>
                <a:ea typeface="Noto Sans JP" panose="020B0500000000000000" pitchFamily="34" charset="-128"/>
              </a:rPr>
              <a:t> デジタルの民主化</a:t>
            </a:r>
            <a:r>
              <a:rPr lang="ja-JP" altLang="en-US" sz="2800" b="0">
                <a:solidFill>
                  <a:schemeClr val="tx1">
                    <a:lumMod val="95000"/>
                    <a:lumOff val="5000"/>
                  </a:schemeClr>
                </a:solidFill>
                <a:latin typeface="Noto Sans JP" panose="020B0500000000000000" pitchFamily="34" charset="-128"/>
                <a:ea typeface="Noto Sans JP" panose="020B0500000000000000" pitchFamily="34" charset="-128"/>
              </a:rPr>
              <a:t>から</a:t>
            </a:r>
            <a:r>
              <a:rPr lang="en-US" altLang="ja-JP" sz="3200" b="0">
                <a:solidFill>
                  <a:schemeClr val="tx1">
                    <a:lumMod val="95000"/>
                    <a:lumOff val="5000"/>
                  </a:schemeClr>
                </a:solidFill>
                <a:latin typeface="Noto Sans JP" panose="020B0500000000000000" pitchFamily="34" charset="-128"/>
                <a:ea typeface="Noto Sans JP" panose="020B0500000000000000" pitchFamily="34" charset="-128"/>
              </a:rPr>
              <a:t>ERP</a:t>
            </a:r>
            <a:r>
              <a:rPr lang="ja-JP" altLang="en-US" sz="3200" b="0">
                <a:solidFill>
                  <a:schemeClr val="tx1">
                    <a:lumMod val="95000"/>
                    <a:lumOff val="5000"/>
                  </a:schemeClr>
                </a:solidFill>
                <a:latin typeface="Noto Sans JP" panose="020B0500000000000000" pitchFamily="34" charset="-128"/>
                <a:ea typeface="Noto Sans JP" panose="020B0500000000000000" pitchFamily="34" charset="-128"/>
              </a:rPr>
              <a:t>フロント</a:t>
            </a:r>
            <a:r>
              <a:rPr lang="ja-JP" altLang="en-US" sz="2800" b="0">
                <a:solidFill>
                  <a:schemeClr val="tx1">
                    <a:lumMod val="95000"/>
                    <a:lumOff val="5000"/>
                  </a:schemeClr>
                </a:solidFill>
                <a:latin typeface="Noto Sans JP" panose="020B0500000000000000" pitchFamily="34" charset="-128"/>
                <a:ea typeface="Noto Sans JP" panose="020B0500000000000000" pitchFamily="34" charset="-128"/>
              </a:rPr>
              <a:t>まで</a:t>
            </a:r>
            <a:endParaRPr lang="ja-JP" altLang="en-US" sz="3200" b="0">
              <a:solidFill>
                <a:schemeClr val="tx1">
                  <a:lumMod val="95000"/>
                  <a:lumOff val="5000"/>
                </a:schemeClr>
              </a:solidFill>
              <a:latin typeface="Noto Sans JP" panose="020B0500000000000000" pitchFamily="34" charset="-128"/>
              <a:ea typeface="Noto Sans JP" panose="020B0500000000000000" pitchFamily="34" charset="-128"/>
            </a:endParaRPr>
          </a:p>
        </p:txBody>
      </p:sp>
      <p:sp>
        <p:nvSpPr>
          <p:cNvPr id="47" name="テキスト ボックス 46">
            <a:extLst>
              <a:ext uri="{FF2B5EF4-FFF2-40B4-BE49-F238E27FC236}">
                <a16:creationId xmlns:a16="http://schemas.microsoft.com/office/drawing/2014/main" id="{C0BBED52-0594-67BF-70DD-211CB84F5858}"/>
              </a:ext>
            </a:extLst>
          </p:cNvPr>
          <p:cNvSpPr txBox="1"/>
          <p:nvPr/>
        </p:nvSpPr>
        <p:spPr>
          <a:xfrm>
            <a:off x="385894" y="1306164"/>
            <a:ext cx="8036805" cy="584775"/>
          </a:xfrm>
          <a:prstGeom prst="rect">
            <a:avLst/>
          </a:prstGeom>
          <a:noFill/>
        </p:spPr>
        <p:txBody>
          <a:bodyPr wrap="square">
            <a:spAutoFit/>
          </a:bodyPr>
          <a:lstStyle/>
          <a:p>
            <a:pPr>
              <a:defRPr/>
            </a:pPr>
            <a:r>
              <a:rPr lang="ja-JP" altLang="en-US" sz="3200">
                <a:solidFill>
                  <a:srgbClr val="464646">
                    <a:lumMod val="50000"/>
                  </a:srgbClr>
                </a:solidFill>
                <a:latin typeface="Noto Sans JP" panose="020B0500000000000000" pitchFamily="34" charset="-128"/>
                <a:ea typeface="Noto Sans JP" panose="020B0500000000000000" pitchFamily="34" charset="-128"/>
              </a:rPr>
              <a:t>あらゆる業務</a:t>
            </a:r>
            <a:r>
              <a:rPr lang="ja-JP" altLang="en-US" sz="2800">
                <a:solidFill>
                  <a:srgbClr val="464646">
                    <a:lumMod val="50000"/>
                  </a:srgbClr>
                </a:solidFill>
                <a:latin typeface="Noto Sans JP" panose="020B0500000000000000" pitchFamily="34" charset="-128"/>
                <a:ea typeface="Noto Sans JP" panose="020B0500000000000000" pitchFamily="34" charset="-128"/>
              </a:rPr>
              <a:t>を</a:t>
            </a:r>
            <a:r>
              <a:rPr lang="ja-JP" altLang="en-US" sz="3200">
                <a:solidFill>
                  <a:srgbClr val="464646">
                    <a:lumMod val="50000"/>
                  </a:srgbClr>
                </a:solidFill>
                <a:latin typeface="Noto Sans JP" panose="020B0500000000000000" pitchFamily="34" charset="-128"/>
                <a:ea typeface="Noto Sans JP" panose="020B0500000000000000" pitchFamily="34" charset="-128"/>
              </a:rPr>
              <a:t>デジタル化</a:t>
            </a:r>
          </a:p>
        </p:txBody>
      </p:sp>
      <p:pic>
        <p:nvPicPr>
          <p:cNvPr id="3" name="Picture 23">
            <a:extLst>
              <a:ext uri="{FF2B5EF4-FFF2-40B4-BE49-F238E27FC236}">
                <a16:creationId xmlns:a16="http://schemas.microsoft.com/office/drawing/2014/main" id="{84B1D81C-4F01-F1B2-2CAE-63FE2C12AA92}"/>
              </a:ext>
            </a:extLst>
          </p:cNvPr>
          <p:cNvPicPr>
            <a:picLocks noChangeAspect="1"/>
          </p:cNvPicPr>
          <p:nvPr/>
        </p:nvPicPr>
        <p:blipFill>
          <a:blip r:embed="rId6"/>
          <a:stretch>
            <a:fillRect/>
          </a:stretch>
        </p:blipFill>
        <p:spPr>
          <a:xfrm>
            <a:off x="6908349" y="1202678"/>
            <a:ext cx="1986280" cy="1977571"/>
          </a:xfrm>
          <a:prstGeom prst="rect">
            <a:avLst/>
          </a:prstGeom>
        </p:spPr>
      </p:pic>
      <p:pic>
        <p:nvPicPr>
          <p:cNvPr id="4" name="Picture 4">
            <a:extLst>
              <a:ext uri="{FF2B5EF4-FFF2-40B4-BE49-F238E27FC236}">
                <a16:creationId xmlns:a16="http://schemas.microsoft.com/office/drawing/2014/main" id="{A92F2E64-F7F1-CDB1-8229-64D74B6E5963}"/>
              </a:ext>
            </a:extLst>
          </p:cNvPr>
          <p:cNvPicPr>
            <a:picLocks noChangeAspect="1"/>
          </p:cNvPicPr>
          <p:nvPr/>
        </p:nvPicPr>
        <p:blipFill>
          <a:blip r:embed="rId7"/>
          <a:stretch>
            <a:fillRect/>
          </a:stretch>
        </p:blipFill>
        <p:spPr>
          <a:xfrm>
            <a:off x="8920029" y="1943648"/>
            <a:ext cx="1244600" cy="1262712"/>
          </a:xfrm>
          <a:prstGeom prst="rect">
            <a:avLst/>
          </a:prstGeom>
        </p:spPr>
      </p:pic>
      <p:pic>
        <p:nvPicPr>
          <p:cNvPr id="5" name="Picture 11">
            <a:extLst>
              <a:ext uri="{FF2B5EF4-FFF2-40B4-BE49-F238E27FC236}">
                <a16:creationId xmlns:a16="http://schemas.microsoft.com/office/drawing/2014/main" id="{6603B065-8829-FA4C-666B-1484FAF95731}"/>
              </a:ext>
            </a:extLst>
          </p:cNvPr>
          <p:cNvPicPr>
            <a:picLocks noChangeAspect="1"/>
          </p:cNvPicPr>
          <p:nvPr/>
        </p:nvPicPr>
        <p:blipFill>
          <a:blip r:embed="rId8"/>
          <a:stretch>
            <a:fillRect/>
          </a:stretch>
        </p:blipFill>
        <p:spPr>
          <a:xfrm>
            <a:off x="10250989" y="1936485"/>
            <a:ext cx="1244600" cy="1271959"/>
          </a:xfrm>
          <a:prstGeom prst="rect">
            <a:avLst/>
          </a:prstGeom>
        </p:spPr>
      </p:pic>
      <p:sp>
        <p:nvSpPr>
          <p:cNvPr id="6" name="テキスト ボックス 5">
            <a:extLst>
              <a:ext uri="{FF2B5EF4-FFF2-40B4-BE49-F238E27FC236}">
                <a16:creationId xmlns:a16="http://schemas.microsoft.com/office/drawing/2014/main" id="{CC797391-0FA5-5537-720B-19E031BBBA23}"/>
              </a:ext>
            </a:extLst>
          </p:cNvPr>
          <p:cNvSpPr txBox="1"/>
          <p:nvPr/>
        </p:nvSpPr>
        <p:spPr>
          <a:xfrm>
            <a:off x="8901278" y="1472934"/>
            <a:ext cx="1331324" cy="398314"/>
          </a:xfrm>
          <a:prstGeom prst="rect">
            <a:avLst/>
          </a:prstGeom>
          <a:noFill/>
        </p:spPr>
        <p:txBody>
          <a:bodyPr wrap="square" lIns="91440" tIns="45720" rIns="91440" bIns="45720" rtlCol="0" anchor="t">
            <a:spAutoFit/>
          </a:bodyPr>
          <a:lstStyle/>
          <a:p>
            <a:pPr algn="ctr">
              <a:lnSpc>
                <a:spcPts val="2800"/>
              </a:lnSpc>
            </a:pPr>
            <a:r>
              <a:rPr lang="ja-JP" altLang="en-US" sz="1200">
                <a:latin typeface="Noto Sans JP" panose="020B0500000000000000" pitchFamily="34" charset="-128"/>
                <a:ea typeface="Noto Sans JP" panose="020B0500000000000000" pitchFamily="34" charset="-128"/>
              </a:rPr>
              <a:t>市場全体 No.1</a:t>
            </a:r>
          </a:p>
        </p:txBody>
      </p:sp>
      <p:sp>
        <p:nvSpPr>
          <p:cNvPr id="7" name="テキスト ボックス 5">
            <a:extLst>
              <a:ext uri="{FF2B5EF4-FFF2-40B4-BE49-F238E27FC236}">
                <a16:creationId xmlns:a16="http://schemas.microsoft.com/office/drawing/2014/main" id="{31F92FC4-DDDA-7AA1-C2F8-E56E2D597005}"/>
              </a:ext>
            </a:extLst>
          </p:cNvPr>
          <p:cNvSpPr txBox="1"/>
          <p:nvPr/>
        </p:nvSpPr>
        <p:spPr>
          <a:xfrm>
            <a:off x="10145878" y="1472934"/>
            <a:ext cx="1478644" cy="398314"/>
          </a:xfrm>
          <a:prstGeom prst="rect">
            <a:avLst/>
          </a:prstGeom>
          <a:noFill/>
        </p:spPr>
        <p:txBody>
          <a:bodyPr wrap="square" lIns="91440" tIns="45720" rIns="91440" bIns="45720" rtlCol="0" anchor="t">
            <a:spAutoFit/>
          </a:bodyPr>
          <a:lstStyle/>
          <a:p>
            <a:pPr algn="ctr">
              <a:lnSpc>
                <a:spcPts val="2800"/>
              </a:lnSpc>
            </a:pPr>
            <a:r>
              <a:rPr lang="ja-JP" altLang="en-US" sz="1200">
                <a:latin typeface="Noto Sans JP" panose="020B0500000000000000" pitchFamily="34" charset="-128"/>
                <a:ea typeface="Noto Sans JP" panose="020B0500000000000000" pitchFamily="34" charset="-128"/>
              </a:rPr>
              <a:t>大企業市場 No.1</a:t>
            </a:r>
          </a:p>
        </p:txBody>
      </p:sp>
      <p:sp>
        <p:nvSpPr>
          <p:cNvPr id="8" name="テキスト ボックス 24">
            <a:extLst>
              <a:ext uri="{FF2B5EF4-FFF2-40B4-BE49-F238E27FC236}">
                <a16:creationId xmlns:a16="http://schemas.microsoft.com/office/drawing/2014/main" id="{9882C701-3F41-EB83-19B3-3E12DA0EAFAC}"/>
              </a:ext>
            </a:extLst>
          </p:cNvPr>
          <p:cNvSpPr txBox="1"/>
          <p:nvPr/>
        </p:nvSpPr>
        <p:spPr>
          <a:xfrm>
            <a:off x="7504985" y="3151679"/>
            <a:ext cx="3586910" cy="686942"/>
          </a:xfrm>
          <a:prstGeom prst="rect">
            <a:avLst/>
          </a:prstGeom>
          <a:noFill/>
        </p:spPr>
        <p:txBody>
          <a:bodyPr wrap="none" lIns="144000" tIns="144000" rIns="144000" bIns="144000" rtlCol="0" anchor="ctr">
            <a:noAutofit/>
          </a:bodyPr>
          <a:lstStyle/>
          <a:p>
            <a:pPr algn="ctr"/>
            <a:r>
              <a:rPr kumimoji="1" lang="en-US" altLang="ja-JP" sz="900" dirty="0">
                <a:latin typeface="Noto Sans JP" panose="020B0500000000000000" pitchFamily="34" charset="-128"/>
                <a:ea typeface="Noto Sans JP" panose="020B0500000000000000" pitchFamily="34" charset="-128"/>
                <a:cs typeface="+mn-lt"/>
              </a:rPr>
              <a:t>※</a:t>
            </a:r>
            <a:r>
              <a:rPr kumimoji="1" lang="ja-JP" sz="900">
                <a:latin typeface="Noto Sans JP" panose="020B0500000000000000" pitchFamily="34" charset="-128"/>
                <a:ea typeface="Noto Sans JP" panose="020B0500000000000000" pitchFamily="34" charset="-128"/>
                <a:cs typeface="+mn-lt"/>
              </a:rPr>
              <a:t>テクノ・システム・リサーチ</a:t>
            </a:r>
            <a:r>
              <a:rPr lang="ja-JP" sz="900">
                <a:latin typeface="Noto Sans JP" panose="020B0500000000000000" pitchFamily="34" charset="-128"/>
                <a:ea typeface="Noto Sans JP" panose="020B0500000000000000" pitchFamily="34" charset="-128"/>
                <a:cs typeface="+mn-lt"/>
              </a:rPr>
              <a:t>「2022</a:t>
            </a:r>
            <a:r>
              <a:rPr kumimoji="1" lang="ja-JP" sz="900">
                <a:latin typeface="Noto Sans JP" panose="020B0500000000000000" pitchFamily="34" charset="-128"/>
                <a:ea typeface="Noto Sans JP" panose="020B0500000000000000" pitchFamily="34" charset="-128"/>
                <a:cs typeface="+mn-lt"/>
              </a:rPr>
              <a:t>年 </a:t>
            </a:r>
            <a:r>
              <a:rPr lang="en-US" altLang="ja-JP" sz="900" dirty="0">
                <a:latin typeface="Noto Sans JP" panose="020B0500000000000000" pitchFamily="34" charset="-128"/>
                <a:ea typeface="Noto Sans JP" panose="020B0500000000000000" pitchFamily="34" charset="-128"/>
                <a:cs typeface="+mn-lt"/>
              </a:rPr>
              <a:t>Sa</a:t>
            </a:r>
            <a:r>
              <a:rPr lang="ja-JP" sz="900">
                <a:latin typeface="Noto Sans JP" panose="020B0500000000000000" pitchFamily="34" charset="-128"/>
                <a:ea typeface="Noto Sans JP" panose="020B0500000000000000" pitchFamily="34" charset="-128"/>
                <a:cs typeface="+mn-lt"/>
              </a:rPr>
              <a:t>aS</a:t>
            </a:r>
            <a:r>
              <a:rPr kumimoji="1" lang="ja-JP" sz="900">
                <a:latin typeface="Noto Sans JP" panose="020B0500000000000000" pitchFamily="34" charset="-128"/>
                <a:ea typeface="Noto Sans JP" panose="020B0500000000000000" pitchFamily="34" charset="-128"/>
                <a:cs typeface="+mn-lt"/>
              </a:rPr>
              <a:t>型ワークフロー市場メーカーシェア</a:t>
            </a:r>
            <a:r>
              <a:rPr lang="ja-JP" sz="900">
                <a:latin typeface="Noto Sans JP" panose="020B0500000000000000" pitchFamily="34" charset="-128"/>
                <a:ea typeface="Noto Sans JP" panose="020B0500000000000000" pitchFamily="34" charset="-128"/>
                <a:cs typeface="+mn-lt"/>
              </a:rPr>
              <a:t>調査」より</a:t>
            </a:r>
            <a:endParaRPr lang="en-US">
              <a:latin typeface="Noto Sans JP" panose="020B0500000000000000" pitchFamily="34" charset="-128"/>
              <a:ea typeface="Noto Sans JP" panose="020B0500000000000000" pitchFamily="34" charset="-128"/>
              <a:cs typeface="+mn-lt"/>
            </a:endParaRPr>
          </a:p>
        </p:txBody>
      </p:sp>
      <p:grpSp>
        <p:nvGrpSpPr>
          <p:cNvPr id="78" name="グループ化 77">
            <a:extLst>
              <a:ext uri="{FF2B5EF4-FFF2-40B4-BE49-F238E27FC236}">
                <a16:creationId xmlns:a16="http://schemas.microsoft.com/office/drawing/2014/main" id="{12058B60-889A-EA5D-E5B3-6FC7176BECB7}"/>
              </a:ext>
            </a:extLst>
          </p:cNvPr>
          <p:cNvGrpSpPr/>
          <p:nvPr/>
        </p:nvGrpSpPr>
        <p:grpSpPr>
          <a:xfrm>
            <a:off x="4274343" y="3959170"/>
            <a:ext cx="8065348" cy="2681998"/>
            <a:chOff x="4274343" y="3959170"/>
            <a:chExt cx="8065348" cy="2681998"/>
          </a:xfrm>
        </p:grpSpPr>
        <p:grpSp>
          <p:nvGrpSpPr>
            <p:cNvPr id="61" name="グループ化 60">
              <a:extLst>
                <a:ext uri="{FF2B5EF4-FFF2-40B4-BE49-F238E27FC236}">
                  <a16:creationId xmlns:a16="http://schemas.microsoft.com/office/drawing/2014/main" id="{743F374A-23D7-811A-8BF3-93E58E27E542}"/>
                </a:ext>
              </a:extLst>
            </p:cNvPr>
            <p:cNvGrpSpPr/>
            <p:nvPr/>
          </p:nvGrpSpPr>
          <p:grpSpPr>
            <a:xfrm>
              <a:off x="5533333" y="5182654"/>
              <a:ext cx="5147354" cy="1458514"/>
              <a:chOff x="3743081" y="3710250"/>
              <a:chExt cx="5147354" cy="1458514"/>
            </a:xfrm>
          </p:grpSpPr>
          <p:sp>
            <p:nvSpPr>
              <p:cNvPr id="62" name="テキスト ボックス 61">
                <a:extLst>
                  <a:ext uri="{FF2B5EF4-FFF2-40B4-BE49-F238E27FC236}">
                    <a16:creationId xmlns:a16="http://schemas.microsoft.com/office/drawing/2014/main" id="{A60FEF7C-DBFA-1FF3-9EDD-01EAEDCC3AA6}"/>
                  </a:ext>
                </a:extLst>
              </p:cNvPr>
              <p:cNvSpPr txBox="1"/>
              <p:nvPr/>
            </p:nvSpPr>
            <p:spPr>
              <a:xfrm>
                <a:off x="5462336" y="4937932"/>
                <a:ext cx="1853067" cy="230832"/>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a:ln>
                      <a:noFill/>
                    </a:ln>
                    <a:solidFill>
                      <a:srgbClr val="464646">
                        <a:lumMod val="50000"/>
                      </a:srgbClr>
                    </a:solidFill>
                    <a:effectLst/>
                    <a:uLnTx/>
                    <a:uFillTx/>
                    <a:latin typeface="ヒラギノ角ゴ Std W1" panose="020B0200000000000000" pitchFamily="34" charset="-128"/>
                    <a:ea typeface="ヒラギノ角ゴ Std W1" panose="020B0200000000000000" pitchFamily="34" charset="-128"/>
                  </a:rPr>
                  <a:t>※</a:t>
                </a:r>
                <a:r>
                  <a:rPr kumimoji="0" lang="en-US" altLang="ja-JP" sz="900" b="0" i="0" u="none" strike="noStrike" kern="0" cap="none" spc="0" normalizeH="0" baseline="0" noProof="0" err="1">
                    <a:ln>
                      <a:noFill/>
                    </a:ln>
                    <a:solidFill>
                      <a:srgbClr val="464646">
                        <a:lumMod val="50000"/>
                      </a:srgbClr>
                    </a:solidFill>
                    <a:effectLst/>
                    <a:uLnTx/>
                    <a:uFillTx/>
                    <a:latin typeface="ヒラギノ角ゴ Std W1" panose="020B0200000000000000" pitchFamily="34" charset="-128"/>
                    <a:ea typeface="ヒラギノ角ゴ Std W1" panose="020B0200000000000000" pitchFamily="34" charset="-128"/>
                  </a:rPr>
                  <a:t>ITreview</a:t>
                </a:r>
                <a:r>
                  <a:rPr kumimoji="0" lang="ja-JP" altLang="en-US" sz="900" b="0" i="0" u="none" strike="noStrike" kern="0" cap="none" spc="0" normalizeH="0" baseline="0" noProof="0">
                    <a:ln>
                      <a:noFill/>
                    </a:ln>
                    <a:solidFill>
                      <a:srgbClr val="464646">
                        <a:lumMod val="50000"/>
                      </a:srgbClr>
                    </a:solidFill>
                    <a:effectLst/>
                    <a:uLnTx/>
                    <a:uFillTx/>
                    <a:latin typeface="ヒラギノ角ゴ Std W1" panose="020B0200000000000000" pitchFamily="34" charset="-128"/>
                    <a:ea typeface="ヒラギノ角ゴ Std W1" panose="020B0200000000000000" pitchFamily="34" charset="-128"/>
                  </a:rPr>
                  <a:t>のユーザー評価にて</a:t>
                </a:r>
              </a:p>
            </p:txBody>
          </p:sp>
          <p:grpSp>
            <p:nvGrpSpPr>
              <p:cNvPr id="63" name="グループ化 62">
                <a:extLst>
                  <a:ext uri="{FF2B5EF4-FFF2-40B4-BE49-F238E27FC236}">
                    <a16:creationId xmlns:a16="http://schemas.microsoft.com/office/drawing/2014/main" id="{41805FFE-CBE8-89AB-C0CD-259237C2B076}"/>
                  </a:ext>
                </a:extLst>
              </p:cNvPr>
              <p:cNvGrpSpPr/>
              <p:nvPr/>
            </p:nvGrpSpPr>
            <p:grpSpPr>
              <a:xfrm>
                <a:off x="3743081" y="3710250"/>
                <a:ext cx="5147354" cy="527991"/>
                <a:chOff x="3483766" y="3811184"/>
                <a:chExt cx="5147354" cy="527991"/>
              </a:xfrm>
            </p:grpSpPr>
            <p:sp>
              <p:nvSpPr>
                <p:cNvPr id="65" name="四角形: 角を丸くする 83">
                  <a:extLst>
                    <a:ext uri="{FF2B5EF4-FFF2-40B4-BE49-F238E27FC236}">
                      <a16:creationId xmlns:a16="http://schemas.microsoft.com/office/drawing/2014/main" id="{6D1D0813-8B96-211C-94C6-1CAF8D0A4A5D}"/>
                    </a:ext>
                  </a:extLst>
                </p:cNvPr>
                <p:cNvSpPr/>
                <p:nvPr/>
              </p:nvSpPr>
              <p:spPr>
                <a:xfrm>
                  <a:off x="3483766" y="3811184"/>
                  <a:ext cx="1841478" cy="527991"/>
                </a:xfrm>
                <a:prstGeom prst="roundRect">
                  <a:avLst>
                    <a:gd name="adj" fmla="val 50000"/>
                  </a:avLst>
                </a:prstGeom>
                <a:solidFill>
                  <a:srgbClr val="FFFFFF">
                    <a:alpha val="90000"/>
                  </a:srgbClr>
                </a:solidFill>
                <a:ln w="12700" cap="flat" cmpd="sng" algn="ctr">
                  <a:noFill/>
                  <a:prstDash val="solid"/>
                  <a:miter lim="800000"/>
                </a:ln>
                <a:effectLst>
                  <a:outerShdw blurRad="152400" dist="88900" dir="5400000" algn="ctr" rotWithShape="0">
                    <a:srgbClr val="000000">
                      <a:alpha val="20000"/>
                    </a:srgbClr>
                  </a:outerShdw>
                </a:effectLst>
              </p:spPr>
              <p:txBody>
                <a:bodyPr lIns="144000" tIns="144000" rIns="144000" bIns="144000" rtlCol="0" anchor="ctr"/>
                <a:lstStyle/>
                <a:p>
                  <a:pPr marL="0" marR="0" lvl="0" indent="0" algn="ctr" defTabSz="914400" eaLnBrk="1" fontAlgn="auto" latinLnBrk="0" hangingPunct="1">
                    <a:lnSpc>
                      <a:spcPct val="120000"/>
                    </a:lnSpc>
                    <a:spcBef>
                      <a:spcPts val="0"/>
                    </a:spcBef>
                    <a:spcAft>
                      <a:spcPts val="300"/>
                    </a:spcAft>
                    <a:buClrTx/>
                    <a:buSzTx/>
                    <a:buFontTx/>
                    <a:buNone/>
                    <a:tabLst/>
                    <a:defRPr/>
                  </a:pPr>
                  <a:r>
                    <a:rPr kumimoji="0" lang="en-US" altLang="ja-JP" sz="1600" b="0" i="0" u="none" strike="noStrike" kern="0" cap="none" spc="-150" normalizeH="0" baseline="0" noProof="0">
                      <a:ln>
                        <a:noFill/>
                      </a:ln>
                      <a:solidFill>
                        <a:srgbClr val="002060"/>
                      </a:solidFill>
                      <a:effectLst/>
                      <a:uLnTx/>
                      <a:uFillTx/>
                      <a:latin typeface="ヒラギノ角ゴ Std W5"/>
                      <a:ea typeface="ヒラギノ角ゴ Std W5"/>
                      <a:cs typeface="+mn-cs"/>
                    </a:rPr>
                    <a:t>   </a:t>
                  </a:r>
                  <a:r>
                    <a:rPr kumimoji="0" lang="ja-JP" altLang="en-US" sz="1600" b="0" i="0" u="none" strike="noStrike" kern="0" cap="none" spc="-150" normalizeH="0" baseline="0" noProof="0">
                      <a:ln>
                        <a:noFill/>
                      </a:ln>
                      <a:solidFill>
                        <a:srgbClr val="002060"/>
                      </a:solidFill>
                      <a:effectLst/>
                      <a:uLnTx/>
                      <a:uFillTx/>
                      <a:latin typeface="ヒラギノ角ゴ Std W5"/>
                      <a:ea typeface="ヒラギノ角ゴ Std W5"/>
                      <a:cs typeface="+mn-cs"/>
                    </a:rPr>
                    <a:t>ワークフロー</a:t>
                  </a:r>
                </a:p>
              </p:txBody>
            </p:sp>
            <p:sp>
              <p:nvSpPr>
                <p:cNvPr id="66" name="四角形: 角を丸くする 81">
                  <a:extLst>
                    <a:ext uri="{FF2B5EF4-FFF2-40B4-BE49-F238E27FC236}">
                      <a16:creationId xmlns:a16="http://schemas.microsoft.com/office/drawing/2014/main" id="{7AB88870-F540-BBE7-4986-59F82B29EBEF}"/>
                    </a:ext>
                  </a:extLst>
                </p:cNvPr>
                <p:cNvSpPr/>
                <p:nvPr/>
              </p:nvSpPr>
              <p:spPr>
                <a:xfrm>
                  <a:off x="6856188" y="3811234"/>
                  <a:ext cx="1774932" cy="527890"/>
                </a:xfrm>
                <a:prstGeom prst="roundRect">
                  <a:avLst>
                    <a:gd name="adj" fmla="val 50000"/>
                  </a:avLst>
                </a:prstGeom>
                <a:solidFill>
                  <a:srgbClr val="FFFFFF">
                    <a:alpha val="90000"/>
                  </a:srgbClr>
                </a:solidFill>
                <a:ln w="12700" cap="flat" cmpd="sng" algn="ctr">
                  <a:noFill/>
                  <a:prstDash val="solid"/>
                  <a:miter lim="800000"/>
                </a:ln>
                <a:effectLst>
                  <a:outerShdw blurRad="152400" dist="88900" dir="5400000" algn="ctr" rotWithShape="0">
                    <a:srgbClr val="000000">
                      <a:alpha val="20000"/>
                    </a:srgbClr>
                  </a:outerShdw>
                </a:effectLst>
              </p:spPr>
              <p:txBody>
                <a:bodyPr lIns="144000" tIns="144000" rIns="144000" bIns="144000" rtlCol="0" anchor="ctr"/>
                <a:lstStyle/>
                <a:p>
                  <a:pPr marL="0" marR="0" lvl="0" indent="0" algn="ctr" defTabSz="914400" eaLnBrk="1" fontAlgn="auto" latinLnBrk="0" hangingPunct="1">
                    <a:lnSpc>
                      <a:spcPct val="120000"/>
                    </a:lnSpc>
                    <a:spcBef>
                      <a:spcPts val="0"/>
                    </a:spcBef>
                    <a:spcAft>
                      <a:spcPts val="300"/>
                    </a:spcAft>
                    <a:buClrTx/>
                    <a:buSzTx/>
                    <a:buFontTx/>
                    <a:buNone/>
                    <a:tabLst/>
                    <a:defRPr/>
                  </a:pPr>
                  <a:r>
                    <a:rPr kumimoji="0" lang="ja-JP" altLang="en-US" sz="1600" b="0" i="0" u="none" strike="noStrike" kern="0" cap="none" spc="-150" normalizeH="0" baseline="0" noProof="0">
                      <a:ln>
                        <a:noFill/>
                      </a:ln>
                      <a:solidFill>
                        <a:srgbClr val="002060"/>
                      </a:solidFill>
                      <a:effectLst/>
                      <a:uLnTx/>
                      <a:uFillTx/>
                      <a:latin typeface="ヒラギノ角ゴ Std W5"/>
                      <a:ea typeface="ヒラギノ角ゴ Std W5"/>
                      <a:cs typeface="+mn-cs"/>
                    </a:rPr>
                    <a:t>ローコード開発</a:t>
                  </a:r>
                </a:p>
              </p:txBody>
            </p:sp>
            <p:sp>
              <p:nvSpPr>
                <p:cNvPr id="67" name="四角形: 角を丸くする 83">
                  <a:extLst>
                    <a:ext uri="{FF2B5EF4-FFF2-40B4-BE49-F238E27FC236}">
                      <a16:creationId xmlns:a16="http://schemas.microsoft.com/office/drawing/2014/main" id="{7F9A8B94-D56D-F6C9-A3C4-AAA30FD908F0}"/>
                    </a:ext>
                  </a:extLst>
                </p:cNvPr>
                <p:cNvSpPr/>
                <p:nvPr/>
              </p:nvSpPr>
              <p:spPr>
                <a:xfrm>
                  <a:off x="5379712" y="3811184"/>
                  <a:ext cx="1413413" cy="527991"/>
                </a:xfrm>
                <a:prstGeom prst="roundRect">
                  <a:avLst>
                    <a:gd name="adj" fmla="val 50000"/>
                  </a:avLst>
                </a:prstGeom>
                <a:solidFill>
                  <a:srgbClr val="FFFFFF">
                    <a:alpha val="90000"/>
                  </a:srgbClr>
                </a:solidFill>
                <a:ln w="12700" cap="flat" cmpd="sng" algn="ctr">
                  <a:noFill/>
                  <a:prstDash val="solid"/>
                  <a:miter lim="800000"/>
                </a:ln>
                <a:effectLst>
                  <a:outerShdw blurRad="152400" dist="88900" dir="5400000" algn="ctr" rotWithShape="0">
                    <a:srgbClr val="000000">
                      <a:alpha val="20000"/>
                    </a:srgbClr>
                  </a:outerShdw>
                </a:effectLst>
              </p:spPr>
              <p:txBody>
                <a:bodyPr lIns="144000" tIns="144000" rIns="144000" bIns="144000" rtlCol="0" anchor="ctr"/>
                <a:lstStyle/>
                <a:p>
                  <a:pPr marL="0" marR="0" lvl="0" indent="0" algn="ctr" defTabSz="914400" eaLnBrk="1" fontAlgn="auto" latinLnBrk="0" hangingPunct="1">
                    <a:lnSpc>
                      <a:spcPct val="120000"/>
                    </a:lnSpc>
                    <a:spcBef>
                      <a:spcPts val="0"/>
                    </a:spcBef>
                    <a:spcAft>
                      <a:spcPts val="300"/>
                    </a:spcAft>
                    <a:buClrTx/>
                    <a:buSzTx/>
                    <a:buFontTx/>
                    <a:buNone/>
                    <a:tabLst/>
                    <a:defRPr/>
                  </a:pPr>
                  <a:r>
                    <a:rPr kumimoji="0" lang="ja-JP" altLang="en-US" sz="1600" b="0" i="0" u="none" strike="noStrike" kern="0" cap="none" spc="-150" normalizeH="0" baseline="0" noProof="0">
                      <a:ln>
                        <a:noFill/>
                      </a:ln>
                      <a:solidFill>
                        <a:srgbClr val="002060"/>
                      </a:solidFill>
                      <a:effectLst/>
                      <a:uLnTx/>
                      <a:uFillTx/>
                      <a:latin typeface="ヒラギノ角ゴ Std W5"/>
                      <a:ea typeface="ヒラギノ角ゴ Std W5"/>
                      <a:cs typeface="+mn-cs"/>
                    </a:rPr>
                    <a:t>文書管理</a:t>
                  </a:r>
                </a:p>
              </p:txBody>
            </p:sp>
          </p:grpSp>
          <p:sp>
            <p:nvSpPr>
              <p:cNvPr id="64" name="四角形: 角を丸くする 82">
                <a:extLst>
                  <a:ext uri="{FF2B5EF4-FFF2-40B4-BE49-F238E27FC236}">
                    <a16:creationId xmlns:a16="http://schemas.microsoft.com/office/drawing/2014/main" id="{7996F7FB-E07B-53F7-4128-8D8634E4A1AB}"/>
                  </a:ext>
                </a:extLst>
              </p:cNvPr>
              <p:cNvSpPr/>
              <p:nvPr/>
            </p:nvSpPr>
            <p:spPr>
              <a:xfrm>
                <a:off x="3743081" y="4290266"/>
                <a:ext cx="5147354" cy="548871"/>
              </a:xfrm>
              <a:prstGeom prst="roundRect">
                <a:avLst>
                  <a:gd name="adj" fmla="val 50000"/>
                </a:avLst>
              </a:prstGeom>
              <a:solidFill>
                <a:srgbClr val="FFFFFF">
                  <a:alpha val="90000"/>
                </a:srgbClr>
              </a:solidFill>
              <a:ln w="12700" cap="flat" cmpd="sng" algn="ctr">
                <a:noFill/>
                <a:prstDash val="solid"/>
                <a:miter lim="800000"/>
              </a:ln>
              <a:effectLst>
                <a:outerShdw blurRad="152400" dist="88900" dir="5400000" algn="ctr" rotWithShape="0">
                  <a:srgbClr val="000000">
                    <a:alpha val="20000"/>
                  </a:srgbClr>
                </a:outerShdw>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ja-JP" sz="1600" b="0" i="0" u="none" strike="noStrike" kern="0" cap="none" spc="0" normalizeH="0" baseline="0" noProof="0">
                    <a:ln>
                      <a:noFill/>
                    </a:ln>
                    <a:solidFill>
                      <a:srgbClr val="002060"/>
                    </a:solidFill>
                    <a:effectLst/>
                    <a:uLnTx/>
                    <a:uFillTx/>
                    <a:latin typeface="ヒラギノ角ゴ Std W5"/>
                    <a:ea typeface="ヒラギノ角ゴ Std W5"/>
                    <a:cs typeface="M+ 2c heavy" panose="020B0803020204020204" pitchFamily="50" charset="-128"/>
                  </a:rPr>
                  <a:t>Web</a:t>
                </a:r>
                <a:r>
                  <a:rPr kumimoji="0" lang="ja-JP" altLang="en-US" sz="1600" b="0" i="0" u="none" strike="noStrike" kern="0" cap="none" spc="0" normalizeH="0" baseline="0" noProof="0">
                    <a:ln>
                      <a:noFill/>
                    </a:ln>
                    <a:solidFill>
                      <a:srgbClr val="002060"/>
                    </a:solidFill>
                    <a:effectLst/>
                    <a:uLnTx/>
                    <a:uFillTx/>
                    <a:latin typeface="ヒラギノ角ゴ Std W5"/>
                    <a:ea typeface="ヒラギノ角ゴ Std W5"/>
                    <a:cs typeface="M+ 2c heavy" panose="020B0803020204020204" pitchFamily="50" charset="-128"/>
                  </a:rPr>
                  <a:t>データベー</a:t>
                </a:r>
                <a:r>
                  <a:rPr kumimoji="0" lang="ja-JP" altLang="en-US" sz="1600" b="0" i="0" u="none" strike="noStrike" kern="0" cap="none" spc="-300" normalizeH="0" baseline="0" noProof="0">
                    <a:ln>
                      <a:noFill/>
                    </a:ln>
                    <a:solidFill>
                      <a:srgbClr val="002060"/>
                    </a:solidFill>
                    <a:effectLst/>
                    <a:uLnTx/>
                    <a:uFillTx/>
                    <a:latin typeface="ヒラギノ角ゴ Std W5"/>
                    <a:ea typeface="ヒラギノ角ゴ Std W5"/>
                    <a:cs typeface="M+ 2c heavy" panose="020B0803020204020204" pitchFamily="50" charset="-128"/>
                  </a:rPr>
                  <a:t>ス・</a:t>
                </a:r>
                <a:r>
                  <a:rPr kumimoji="0" lang="ja-JP" altLang="en-US" sz="1600" b="0" i="0" u="none" strike="noStrike" kern="0" cap="none" spc="0" normalizeH="0" baseline="0" noProof="0">
                    <a:ln>
                      <a:noFill/>
                    </a:ln>
                    <a:solidFill>
                      <a:srgbClr val="002060"/>
                    </a:solidFill>
                    <a:effectLst/>
                    <a:uLnTx/>
                    <a:uFillTx/>
                    <a:latin typeface="ヒラギノ角ゴ Std W5"/>
                    <a:ea typeface="ヒラギノ角ゴ Std W5"/>
                    <a:cs typeface="M+ 2c heavy" panose="020B0803020204020204" pitchFamily="50" charset="-128"/>
                  </a:rPr>
                  <a:t>ノンプログラミング開発</a:t>
                </a:r>
              </a:p>
            </p:txBody>
          </p:sp>
        </p:grpSp>
        <p:grpSp>
          <p:nvGrpSpPr>
            <p:cNvPr id="68" name="グループ化 67">
              <a:extLst>
                <a:ext uri="{FF2B5EF4-FFF2-40B4-BE49-F238E27FC236}">
                  <a16:creationId xmlns:a16="http://schemas.microsoft.com/office/drawing/2014/main" id="{611D0B2B-4D6D-3ECD-8532-6DE0C7EEA5C1}"/>
                </a:ext>
              </a:extLst>
            </p:cNvPr>
            <p:cNvGrpSpPr/>
            <p:nvPr/>
          </p:nvGrpSpPr>
          <p:grpSpPr>
            <a:xfrm>
              <a:off x="4274343" y="4384188"/>
              <a:ext cx="7665334" cy="2011001"/>
              <a:chOff x="2376340" y="2878331"/>
              <a:chExt cx="7665334" cy="2011001"/>
            </a:xfrm>
          </p:grpSpPr>
          <p:pic>
            <p:nvPicPr>
              <p:cNvPr id="69" name="グラフィックス 68">
                <a:extLst>
                  <a:ext uri="{FF2B5EF4-FFF2-40B4-BE49-F238E27FC236}">
                    <a16:creationId xmlns:a16="http://schemas.microsoft.com/office/drawing/2014/main" id="{032C2F1F-DA3F-B028-455E-D021ABE658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40000">
                <a:off x="2376340" y="2878331"/>
                <a:ext cx="590943" cy="2011001"/>
              </a:xfrm>
              <a:prstGeom prst="rect">
                <a:avLst/>
              </a:prstGeom>
            </p:spPr>
          </p:pic>
          <p:pic>
            <p:nvPicPr>
              <p:cNvPr id="70" name="グラフィックス 23">
                <a:extLst>
                  <a:ext uri="{FF2B5EF4-FFF2-40B4-BE49-F238E27FC236}">
                    <a16:creationId xmlns:a16="http://schemas.microsoft.com/office/drawing/2014/main" id="{3E7CD089-5D85-8AA3-235C-D02DACF965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
                <a:off x="9471009" y="2897157"/>
                <a:ext cx="570665" cy="1973349"/>
              </a:xfrm>
              <a:prstGeom prst="rect">
                <a:avLst/>
              </a:prstGeom>
            </p:spPr>
          </p:pic>
        </p:grpSp>
        <p:sp>
          <p:nvSpPr>
            <p:cNvPr id="71" name="正方形/長方形 70">
              <a:extLst>
                <a:ext uri="{FF2B5EF4-FFF2-40B4-BE49-F238E27FC236}">
                  <a16:creationId xmlns:a16="http://schemas.microsoft.com/office/drawing/2014/main" id="{5A26BE3C-8344-8BD3-28F2-687899471682}"/>
                </a:ext>
              </a:extLst>
            </p:cNvPr>
            <p:cNvSpPr/>
            <p:nvPr/>
          </p:nvSpPr>
          <p:spPr>
            <a:xfrm>
              <a:off x="6091009" y="4301555"/>
              <a:ext cx="1092059" cy="830997"/>
            </a:xfrm>
            <a:prstGeom prst="rect">
              <a:avLst/>
            </a:prstGeom>
            <a:noFill/>
            <a:effectLst/>
          </p:spPr>
          <p:txBody>
            <a:bodyPr wrap="square" lIns="91440" tIns="45720" rIns="91440" bIns="45720">
              <a:spAutoFit/>
            </a:bodyPr>
            <a:lstStyle/>
            <a:p>
              <a:pPr algn="ctr"/>
              <a:r>
                <a:rPr lang="en-US" altLang="ja-JP" sz="4800">
                  <a:ln w="9525">
                    <a:solidFill>
                      <a:srgbClr val="9E9418">
                        <a:lumMod val="50000"/>
                        <a:alpha val="26000"/>
                      </a:srgbClr>
                    </a:solidFill>
                  </a:ln>
                  <a:gradFill>
                    <a:gsLst>
                      <a:gs pos="0">
                        <a:srgbClr val="9E9418">
                          <a:lumMod val="50000"/>
                        </a:srgbClr>
                      </a:gs>
                      <a:gs pos="50000">
                        <a:srgbClr val="9E9418"/>
                      </a:gs>
                      <a:gs pos="100000">
                        <a:srgbClr val="8C8315"/>
                      </a:gs>
                      <a:gs pos="78000">
                        <a:srgbClr val="9E9418">
                          <a:lumMod val="60000"/>
                          <a:lumOff val="40000"/>
                        </a:srgbClr>
                      </a:gs>
                    </a:gsLst>
                    <a:lin ang="5400000"/>
                  </a:gradFill>
                  <a:effectLst>
                    <a:outerShdw dist="19050" dir="2700000" algn="ctr" rotWithShape="0">
                      <a:srgbClr val="FFFFFF"/>
                    </a:outerShdw>
                  </a:effectLst>
                  <a:latin typeface="Sitka Small Semibold" panose="020B0604020202020204" pitchFamily="2" charset="0"/>
                  <a:ea typeface="Verdana" panose="020B0604030504040204" pitchFamily="34" charset="0"/>
                </a:rPr>
                <a:t>4</a:t>
              </a:r>
              <a:endParaRPr lang="ja-JP" altLang="en-US" sz="5400">
                <a:ln w="9525">
                  <a:solidFill>
                    <a:srgbClr val="9E9418">
                      <a:lumMod val="50000"/>
                      <a:alpha val="26000"/>
                    </a:srgbClr>
                  </a:solidFill>
                </a:ln>
                <a:gradFill>
                  <a:gsLst>
                    <a:gs pos="0">
                      <a:srgbClr val="9E9418">
                        <a:lumMod val="50000"/>
                      </a:srgbClr>
                    </a:gs>
                    <a:gs pos="50000">
                      <a:srgbClr val="9E9418"/>
                    </a:gs>
                    <a:gs pos="100000">
                      <a:srgbClr val="8C8315"/>
                    </a:gs>
                    <a:gs pos="78000">
                      <a:srgbClr val="9E9418">
                        <a:lumMod val="60000"/>
                        <a:lumOff val="40000"/>
                      </a:srgbClr>
                    </a:gs>
                  </a:gsLst>
                  <a:lin ang="5400000"/>
                </a:gradFill>
                <a:effectLst>
                  <a:outerShdw dist="19050" dir="2700000" algn="ctr" rotWithShape="0">
                    <a:srgbClr val="FFFFFF"/>
                  </a:outerShdw>
                </a:effectLst>
                <a:latin typeface="Sitka Small Semibold" panose="020B0604020202020204" pitchFamily="2" charset="0"/>
                <a:ea typeface="ヒラギノ角ゴ Std W3"/>
              </a:endParaRPr>
            </a:p>
          </p:txBody>
        </p:sp>
        <p:sp>
          <p:nvSpPr>
            <p:cNvPr id="72" name="正方形/長方形 71">
              <a:extLst>
                <a:ext uri="{FF2B5EF4-FFF2-40B4-BE49-F238E27FC236}">
                  <a16:creationId xmlns:a16="http://schemas.microsoft.com/office/drawing/2014/main" id="{ACED730B-E4DB-FFF3-8A2C-8DED2A748AA0}"/>
                </a:ext>
              </a:extLst>
            </p:cNvPr>
            <p:cNvSpPr/>
            <p:nvPr/>
          </p:nvSpPr>
          <p:spPr>
            <a:xfrm>
              <a:off x="6289018" y="3959170"/>
              <a:ext cx="6050673" cy="593930"/>
            </a:xfrm>
            <a:prstGeom prst="rect">
              <a:avLst/>
            </a:prstGeom>
            <a:noFill/>
            <a:ln w="12700" cap="flat" cmpd="sng" algn="ctr">
              <a:noFill/>
              <a:prstDash val="solid"/>
              <a:miter lim="800000"/>
            </a:ln>
            <a:effectLst/>
          </p:spPr>
          <p:txBody>
            <a:bodyPr lIns="144000" tIns="144000" rIns="144000" bIns="144000" rtlCol="0" anchor="ctr"/>
            <a:lstStyle/>
            <a:p>
              <a:pPr marL="0" marR="0" lvl="0" indent="0" defTabSz="914400" eaLnBrk="1" fontAlgn="auto" latinLnBrk="0" hangingPunct="1">
                <a:lnSpc>
                  <a:spcPct val="150000"/>
                </a:lnSpc>
                <a:spcBef>
                  <a:spcPts val="0"/>
                </a:spcBef>
                <a:spcAft>
                  <a:spcPts val="300"/>
                </a:spcAft>
                <a:buClrTx/>
                <a:buSzTx/>
                <a:buFontTx/>
                <a:buNone/>
                <a:tabLst/>
                <a:defRPr/>
              </a:pPr>
              <a:r>
                <a:rPr kumimoji="0" lang="ja-JP" altLang="en-US" sz="2500" b="0" i="0" u="none" strike="noStrike" kern="0" cap="none" spc="0" normalizeH="0" baseline="0" noProof="0">
                  <a:ln>
                    <a:noFill/>
                  </a:ln>
                  <a:solidFill>
                    <a:srgbClr val="002060"/>
                  </a:solidFill>
                  <a:effectLst/>
                  <a:uLnTx/>
                  <a:uFillTx/>
                  <a:latin typeface="ヒラギノ角ゴ Std W6"/>
                  <a:ea typeface="ヒラギノ角ゴ Std W6"/>
                  <a:cs typeface="+mn-cs"/>
                </a:rPr>
                <a:t>市場全体&amp;大企業市場</a:t>
              </a:r>
              <a:r>
                <a:rPr kumimoji="0" lang="en-US" altLang="ja-JP" sz="2500" b="0" i="0" u="none" strike="noStrike" kern="0" cap="none" spc="0" normalizeH="0" baseline="0" noProof="0" dirty="0">
                  <a:ln>
                    <a:noFill/>
                  </a:ln>
                  <a:solidFill>
                    <a:srgbClr val="002060"/>
                  </a:solidFill>
                  <a:effectLst/>
                  <a:uLnTx/>
                  <a:uFillTx/>
                  <a:latin typeface="ヒラギノ角ゴ Std W6"/>
                  <a:ea typeface="ヒラギノ角ゴ Std W6"/>
                  <a:cs typeface="+mn-cs"/>
                </a:rPr>
                <a:t>SaaS</a:t>
              </a:r>
              <a:r>
                <a:rPr kumimoji="0" lang="ja-JP" altLang="en-US" sz="2500" b="0" i="0" u="none" strike="noStrike" kern="0" cap="none" spc="0" normalizeH="0" baseline="0" noProof="0">
                  <a:ln>
                    <a:noFill/>
                  </a:ln>
                  <a:solidFill>
                    <a:srgbClr val="002060"/>
                  </a:solidFill>
                  <a:effectLst/>
                  <a:uLnTx/>
                  <a:uFillTx/>
                  <a:latin typeface="ヒラギノ角ゴ Std W6"/>
                  <a:ea typeface="ヒラギノ角ゴ Std W6"/>
                  <a:cs typeface="+mn-cs"/>
                </a:rPr>
                <a:t>で唯一</a:t>
              </a:r>
            </a:p>
          </p:txBody>
        </p:sp>
        <p:grpSp>
          <p:nvGrpSpPr>
            <p:cNvPr id="73" name="グループ化 72">
              <a:extLst>
                <a:ext uri="{FF2B5EF4-FFF2-40B4-BE49-F238E27FC236}">
                  <a16:creationId xmlns:a16="http://schemas.microsoft.com/office/drawing/2014/main" id="{E34F67CA-E657-A9D4-ECDD-C67C89FF03DA}"/>
                </a:ext>
              </a:extLst>
            </p:cNvPr>
            <p:cNvGrpSpPr/>
            <p:nvPr/>
          </p:nvGrpSpPr>
          <p:grpSpPr>
            <a:xfrm>
              <a:off x="6783362" y="4521150"/>
              <a:ext cx="4977009" cy="583363"/>
              <a:chOff x="4859774" y="2994235"/>
              <a:chExt cx="4977009" cy="583363"/>
            </a:xfrm>
          </p:grpSpPr>
          <p:sp>
            <p:nvSpPr>
              <p:cNvPr id="74" name="正方形/長方形 21">
                <a:extLst>
                  <a:ext uri="{FF2B5EF4-FFF2-40B4-BE49-F238E27FC236}">
                    <a16:creationId xmlns:a16="http://schemas.microsoft.com/office/drawing/2014/main" id="{2FE05AF6-366F-B10B-1A84-EFA126DC2A7A}"/>
                  </a:ext>
                </a:extLst>
              </p:cNvPr>
              <p:cNvSpPr/>
              <p:nvPr/>
            </p:nvSpPr>
            <p:spPr>
              <a:xfrm>
                <a:off x="4859774" y="3041895"/>
                <a:ext cx="4977009" cy="474913"/>
              </a:xfrm>
              <a:prstGeom prst="rect">
                <a:avLst/>
              </a:prstGeom>
              <a:noFill/>
              <a:ln w="12700" cap="flat" cmpd="sng" algn="ctr">
                <a:noFill/>
                <a:prstDash val="solid"/>
                <a:miter lim="800000"/>
              </a:ln>
              <a:effectLst/>
            </p:spPr>
            <p:txBody>
              <a:bodyPr lIns="144000" tIns="144000" rIns="144000" bIns="144000" rtlCol="0" anchor="ctr"/>
              <a:lstStyle/>
              <a:p>
                <a:pPr marL="0" marR="0" lvl="0" indent="0" defTabSz="914400" eaLnBrk="1" fontAlgn="auto" latinLnBrk="0" hangingPunct="1">
                  <a:lnSpc>
                    <a:spcPct val="150000"/>
                  </a:lnSpc>
                  <a:spcBef>
                    <a:spcPts val="0"/>
                  </a:spcBef>
                  <a:spcAft>
                    <a:spcPts val="300"/>
                  </a:spcAft>
                  <a:buClrTx/>
                  <a:buSzTx/>
                  <a:buFontTx/>
                  <a:buNone/>
                  <a:tabLst/>
                  <a:defRPr/>
                </a:pPr>
                <a:r>
                  <a:rPr kumimoji="0" lang="ja-JP" altLang="en-US" sz="2000" b="0" i="0" u="none" strike="noStrike" kern="0" cap="none" spc="0" normalizeH="0" baseline="0" noProof="0">
                    <a:ln>
                      <a:noFill/>
                    </a:ln>
                    <a:solidFill>
                      <a:srgbClr val="002060"/>
                    </a:solidFill>
                    <a:effectLst/>
                    <a:uLnTx/>
                    <a:uFillTx/>
                    <a:latin typeface="ヒラギノ角ゴ Std W6" panose="020B0600000000000000" pitchFamily="34" charset="-128"/>
                    <a:ea typeface="ヒラギノ角ゴ Std W6"/>
                    <a:cs typeface="+mn-cs"/>
                  </a:rPr>
                  <a:t>部門で最高</a:t>
                </a:r>
                <a:r>
                  <a:rPr kumimoji="0" lang="ja-JP" altLang="en-US" sz="2000" b="0" i="0" u="none" strike="noStrike" kern="0" cap="none" spc="-800" normalizeH="0" baseline="0" noProof="0">
                    <a:ln>
                      <a:noFill/>
                    </a:ln>
                    <a:solidFill>
                      <a:srgbClr val="002060"/>
                    </a:solidFill>
                    <a:effectLst/>
                    <a:uLnTx/>
                    <a:uFillTx/>
                    <a:latin typeface="ヒラギノ角ゴ Std W6" panose="020B0600000000000000" pitchFamily="34" charset="-128"/>
                    <a:ea typeface="ヒラギノ角ゴ Std W6"/>
                    <a:cs typeface="+mn-cs"/>
                  </a:rPr>
                  <a:t>位</a:t>
                </a:r>
                <a:r>
                  <a:rPr kumimoji="0" lang="ja-JP" altLang="en-US" sz="2000" b="0" i="0" u="none" strike="noStrike" kern="0" cap="none" spc="0" normalizeH="0" baseline="0" noProof="0">
                    <a:ln>
                      <a:noFill/>
                    </a:ln>
                    <a:solidFill>
                      <a:srgbClr val="002060"/>
                    </a:solidFill>
                    <a:effectLst/>
                    <a:uLnTx/>
                    <a:uFillTx/>
                    <a:latin typeface="ヒラギノ角ゴ Std W6" panose="020B0600000000000000" pitchFamily="34" charset="-128"/>
                    <a:ea typeface="ヒラギノ角ゴ Std W6"/>
                    <a:cs typeface="+mn-cs"/>
                  </a:rPr>
                  <a:t>「リーダー</a:t>
                </a:r>
                <a:r>
                  <a:rPr kumimoji="0" lang="ja-JP" altLang="en-US" sz="2000" b="0" i="0" u="none" strike="noStrike" kern="0" cap="none" spc="-800" normalizeH="0" baseline="0" noProof="0">
                    <a:ln>
                      <a:noFill/>
                    </a:ln>
                    <a:solidFill>
                      <a:srgbClr val="002060"/>
                    </a:solidFill>
                    <a:effectLst/>
                    <a:uLnTx/>
                    <a:uFillTx/>
                    <a:latin typeface="ヒラギノ角ゴ Std W6" panose="020B0600000000000000" pitchFamily="34" charset="-128"/>
                    <a:ea typeface="ヒラギノ角ゴ Std W6"/>
                    <a:cs typeface="+mn-cs"/>
                  </a:rPr>
                  <a:t>」</a:t>
                </a:r>
                <a:r>
                  <a:rPr kumimoji="0" lang="ja-JP" altLang="en-US" sz="2000" b="0" i="0" u="none" strike="noStrike" kern="0" cap="none" spc="0" normalizeH="0" baseline="0" noProof="0">
                    <a:ln>
                      <a:noFill/>
                    </a:ln>
                    <a:solidFill>
                      <a:srgbClr val="002060"/>
                    </a:solidFill>
                    <a:effectLst/>
                    <a:uLnTx/>
                    <a:uFillTx/>
                    <a:latin typeface="ヒラギノ角ゴ Std W6" panose="020B0600000000000000" pitchFamily="34" charset="-128"/>
                    <a:ea typeface="ヒラギノ角ゴ Std W6"/>
                    <a:cs typeface="+mn-cs"/>
                  </a:rPr>
                  <a:t>同時認定</a:t>
                </a:r>
              </a:p>
            </p:txBody>
          </p:sp>
          <p:sp>
            <p:nvSpPr>
              <p:cNvPr id="75" name="正方形/長方形 21">
                <a:extLst>
                  <a:ext uri="{FF2B5EF4-FFF2-40B4-BE49-F238E27FC236}">
                    <a16:creationId xmlns:a16="http://schemas.microsoft.com/office/drawing/2014/main" id="{F2CC506B-0786-4D0C-2C13-25550D8CCE7D}"/>
                  </a:ext>
                </a:extLst>
              </p:cNvPr>
              <p:cNvSpPr/>
              <p:nvPr/>
            </p:nvSpPr>
            <p:spPr>
              <a:xfrm>
                <a:off x="6670221" y="2994235"/>
                <a:ext cx="539377" cy="474913"/>
              </a:xfrm>
              <a:prstGeom prst="rect">
                <a:avLst/>
              </a:prstGeom>
              <a:noFill/>
              <a:ln w="12700" cap="flat" cmpd="sng" algn="ctr">
                <a:noFill/>
                <a:prstDash val="solid"/>
                <a:miter lim="800000"/>
              </a:ln>
              <a:effectLst/>
            </p:spPr>
            <p:txBody>
              <a:bodyPr lIns="144000" tIns="144000" rIns="144000" bIns="144000" rtlCol="0" anchor="ctr"/>
              <a:lstStyle/>
              <a:p>
                <a:pPr marL="0" marR="0" lvl="0" indent="0" defTabSz="914400" eaLnBrk="1" fontAlgn="auto" latinLnBrk="0" hangingPunct="1">
                  <a:lnSpc>
                    <a:spcPct val="150000"/>
                  </a:lnSpc>
                  <a:spcBef>
                    <a:spcPts val="0"/>
                  </a:spcBef>
                  <a:spcAft>
                    <a:spcPts val="300"/>
                  </a:spcAft>
                  <a:buClrTx/>
                  <a:buSzTx/>
                  <a:buFontTx/>
                  <a:buNone/>
                  <a:tabLst/>
                  <a:defRPr/>
                </a:pPr>
                <a:endParaRPr kumimoji="0" lang="ja-JP" altLang="en-US" sz="1600" b="0" i="0" u="none" strike="noStrike" kern="0" cap="none" spc="0" normalizeH="0" baseline="0" noProof="0">
                  <a:ln>
                    <a:noFill/>
                  </a:ln>
                  <a:solidFill>
                    <a:srgbClr val="002060"/>
                  </a:solidFill>
                  <a:effectLst/>
                  <a:uLnTx/>
                  <a:uFillTx/>
                  <a:latin typeface="ヒラギノ角ゴ Std W6" panose="020B0600000000000000" pitchFamily="34" charset="-128"/>
                  <a:ea typeface="ヒラギノ角ゴ Std W6"/>
                  <a:cs typeface="+mn-cs"/>
                </a:endParaRPr>
              </a:p>
            </p:txBody>
          </p:sp>
          <p:sp>
            <p:nvSpPr>
              <p:cNvPr id="76" name="正方形/長方形 21">
                <a:extLst>
                  <a:ext uri="{FF2B5EF4-FFF2-40B4-BE49-F238E27FC236}">
                    <a16:creationId xmlns:a16="http://schemas.microsoft.com/office/drawing/2014/main" id="{210128C0-BB10-016C-0955-93888A0AF47C}"/>
                  </a:ext>
                </a:extLst>
              </p:cNvPr>
              <p:cNvSpPr/>
              <p:nvPr/>
            </p:nvSpPr>
            <p:spPr>
              <a:xfrm>
                <a:off x="8077313" y="3102685"/>
                <a:ext cx="539377" cy="474913"/>
              </a:xfrm>
              <a:prstGeom prst="rect">
                <a:avLst/>
              </a:prstGeom>
              <a:noFill/>
              <a:ln w="12700" cap="flat" cmpd="sng" algn="ctr">
                <a:noFill/>
                <a:prstDash val="solid"/>
                <a:miter lim="800000"/>
              </a:ln>
              <a:effectLst/>
            </p:spPr>
            <p:txBody>
              <a:bodyPr lIns="144000" tIns="144000" rIns="144000" bIns="144000" rtlCol="0" anchor="ctr"/>
              <a:lstStyle/>
              <a:p>
                <a:pPr marL="0" marR="0" lvl="0" indent="0" defTabSz="914400" eaLnBrk="1" fontAlgn="auto" latinLnBrk="0" hangingPunct="1">
                  <a:lnSpc>
                    <a:spcPct val="150000"/>
                  </a:lnSpc>
                  <a:spcBef>
                    <a:spcPts val="0"/>
                  </a:spcBef>
                  <a:spcAft>
                    <a:spcPts val="300"/>
                  </a:spcAft>
                  <a:buClrTx/>
                  <a:buSzTx/>
                  <a:buFontTx/>
                  <a:buNone/>
                  <a:tabLst/>
                  <a:defRPr/>
                </a:pPr>
                <a:endParaRPr kumimoji="0" lang="ja-JP" altLang="en-US" sz="1800" b="0" i="0" u="none" strike="noStrike" kern="0" cap="none" spc="0" normalizeH="0" baseline="0" noProof="0">
                  <a:ln>
                    <a:noFill/>
                  </a:ln>
                  <a:solidFill>
                    <a:srgbClr val="002060"/>
                  </a:solidFill>
                  <a:effectLst/>
                  <a:uLnTx/>
                  <a:uFillTx/>
                  <a:latin typeface="ヒラギノ角ゴ Std W6" panose="020B0600000000000000" pitchFamily="34" charset="-128"/>
                  <a:ea typeface="ヒラギノ角ゴ Std W6"/>
                  <a:cs typeface="+mn-cs"/>
                </a:endParaRPr>
              </a:p>
            </p:txBody>
          </p:sp>
        </p:grpSp>
      </p:grpSp>
      <p:pic>
        <p:nvPicPr>
          <p:cNvPr id="9" name="Picture 3">
            <a:extLst>
              <a:ext uri="{FF2B5EF4-FFF2-40B4-BE49-F238E27FC236}">
                <a16:creationId xmlns:a16="http://schemas.microsoft.com/office/drawing/2014/main" id="{EA315188-27D4-704B-D5B0-4D3546CD8065}"/>
              </a:ext>
            </a:extLst>
          </p:cNvPr>
          <p:cNvPicPr>
            <a:picLocks noChangeAspect="1"/>
          </p:cNvPicPr>
          <p:nvPr/>
        </p:nvPicPr>
        <p:blipFill>
          <a:blip r:embed="rId13"/>
          <a:srcRect/>
          <a:stretch/>
        </p:blipFill>
        <p:spPr>
          <a:xfrm>
            <a:off x="4469035" y="3967480"/>
            <a:ext cx="1877250" cy="1498600"/>
          </a:xfrm>
          <a:prstGeom prst="rect">
            <a:avLst/>
          </a:prstGeom>
        </p:spPr>
      </p:pic>
    </p:spTree>
    <p:extLst>
      <p:ext uri="{BB962C8B-B14F-4D97-AF65-F5344CB8AC3E}">
        <p14:creationId xmlns:p14="http://schemas.microsoft.com/office/powerpoint/2010/main" val="21016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E4B12-AFC6-7BDC-1D60-07A609E78C82}"/>
              </a:ext>
            </a:extLst>
          </p:cNvPr>
          <p:cNvSpPr>
            <a:spLocks noGrp="1"/>
          </p:cNvSpPr>
          <p:nvPr>
            <p:ph type="title"/>
          </p:nvPr>
        </p:nvSpPr>
        <p:spPr/>
        <p:txBody>
          <a:bodyPr/>
          <a:lstStyle/>
          <a:p>
            <a:r>
              <a:rPr lang="en-US" altLang="ja-JP" err="1"/>
              <a:t>SmartDB</a:t>
            </a:r>
            <a:r>
              <a:rPr lang="ja-JP" altLang="en-US"/>
              <a:t>とは？</a:t>
            </a:r>
            <a:endParaRPr kumimoji="1" lang="ja-JP" altLang="en-US"/>
          </a:p>
        </p:txBody>
      </p:sp>
      <p:sp>
        <p:nvSpPr>
          <p:cNvPr id="3" name="スライド番号プレースホルダー 2">
            <a:extLst>
              <a:ext uri="{FF2B5EF4-FFF2-40B4-BE49-F238E27FC236}">
                <a16:creationId xmlns:a16="http://schemas.microsoft.com/office/drawing/2014/main" id="{B33ED805-21A4-C2C1-5CBC-50EFF65EC45D}"/>
              </a:ext>
            </a:extLst>
          </p:cNvPr>
          <p:cNvSpPr>
            <a:spLocks noGrp="1"/>
          </p:cNvSpPr>
          <p:nvPr>
            <p:ph type="sldNum" sz="quarter" idx="12"/>
          </p:nvPr>
        </p:nvSpPr>
        <p:spPr/>
        <p:txBody>
          <a:bodyPr/>
          <a:lstStyle/>
          <a:p>
            <a:fld id="{550456A6-8B9A-BD43-AC8E-7A614300E826}" type="slidenum">
              <a:rPr lang="ja-JP" altLang="en-US" smtClean="0"/>
              <a:pPr/>
              <a:t>6</a:t>
            </a:fld>
            <a:endParaRPr lang="ja-JP" altLang="en-US"/>
          </a:p>
        </p:txBody>
      </p:sp>
      <p:sp>
        <p:nvSpPr>
          <p:cNvPr id="21" name="テキスト ボックス 20">
            <a:extLst>
              <a:ext uri="{FF2B5EF4-FFF2-40B4-BE49-F238E27FC236}">
                <a16:creationId xmlns:a16="http://schemas.microsoft.com/office/drawing/2014/main" id="{FB41317C-FFF8-D6BB-859B-3FFAFF74E48A}"/>
              </a:ext>
            </a:extLst>
          </p:cNvPr>
          <p:cNvSpPr txBox="1"/>
          <p:nvPr/>
        </p:nvSpPr>
        <p:spPr>
          <a:xfrm>
            <a:off x="368331" y="873126"/>
            <a:ext cx="11476355" cy="692628"/>
          </a:xfrm>
          <a:prstGeom prst="rect">
            <a:avLst/>
          </a:prstGeom>
          <a:noFill/>
        </p:spPr>
        <p:txBody>
          <a:bodyPr wrap="square" lIns="91440" tIns="45720" rIns="91440" bIns="4572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ja-JP" sz="2000" dirty="0" err="1">
                <a:latin typeface="Noto Sans JP" panose="020B0500000000000000" pitchFamily="34" charset="-128"/>
                <a:ea typeface="Noto Sans JP"/>
              </a:rPr>
              <a:t>SmartDB</a:t>
            </a:r>
            <a:r>
              <a:rPr lang="ja-JP" altLang="en-US" sz="2000" dirty="0">
                <a:latin typeface="Noto Sans JP" panose="020B0500000000000000" pitchFamily="34" charset="-128"/>
                <a:ea typeface="Noto Sans JP"/>
              </a:rPr>
              <a:t>は、</a:t>
            </a:r>
            <a:r>
              <a:rPr lang="ja-JP" altLang="en-US" sz="2000" dirty="0">
                <a:solidFill>
                  <a:schemeClr val="accent2"/>
                </a:solidFill>
                <a:latin typeface="Noto Sans JP" panose="020B0500000000000000" pitchFamily="34" charset="-128"/>
                <a:ea typeface="Noto Sans JP"/>
              </a:rPr>
              <a:t>誰でも簡単に</a:t>
            </a:r>
            <a:r>
              <a:rPr lang="ja-JP" altLang="en-US" sz="2000" dirty="0">
                <a:latin typeface="Noto Sans JP" panose="020B0500000000000000" pitchFamily="34" charset="-128"/>
                <a:ea typeface="Noto Sans JP"/>
              </a:rPr>
              <a:t>業務アプリを</a:t>
            </a:r>
            <a:r>
              <a:rPr lang="ja-JP" altLang="en-US" sz="2000">
                <a:latin typeface="Noto Sans JP" panose="020B0500000000000000" pitchFamily="34" charset="-128"/>
                <a:ea typeface="Noto Sans JP"/>
              </a:rPr>
              <a:t>作成できる</a:t>
            </a:r>
            <a:endParaRPr lang="en-US" altLang="ja-JP" sz="2000" dirty="0">
              <a:latin typeface="Noto Sans JP" panose="020B0500000000000000" pitchFamily="34" charset="-128"/>
              <a:ea typeface="Noto Sans JP"/>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sz="2000" u="none" strike="noStrike" kern="1200" cap="none" spc="0" normalizeH="0" baseline="0" noProof="0" dirty="0">
                <a:ln>
                  <a:noFill/>
                </a:ln>
                <a:uLnTx/>
                <a:uFillTx/>
                <a:latin typeface="Noto Sans JP" panose="020B0500000000000000" pitchFamily="34" charset="-128"/>
                <a:ea typeface="Noto Sans JP" panose="020B0500000000000000" pitchFamily="34" charset="-128"/>
              </a:rPr>
              <a:t>3</a:t>
            </a:r>
            <a:r>
              <a:rPr kumimoji="1" lang="ja-JP" altLang="en-US" sz="2000" u="none" strike="noStrike" kern="1200" cap="none" spc="0" normalizeH="0" baseline="0" noProof="0">
                <a:ln>
                  <a:noFill/>
                </a:ln>
                <a:uLnTx/>
                <a:uFillTx/>
                <a:latin typeface="Noto Sans JP" panose="020B0500000000000000" pitchFamily="34" charset="-128"/>
                <a:ea typeface="Noto Sans JP" panose="020B0500000000000000" pitchFamily="34" charset="-128"/>
              </a:rPr>
              <a:t>つの特徴を備えた業務デジタル化クラウドです。</a:t>
            </a:r>
            <a:endParaRPr kumimoji="1" lang="en-US" altLang="ja-JP" sz="20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endParaRPr>
          </a:p>
        </p:txBody>
      </p:sp>
      <p:sp>
        <p:nvSpPr>
          <p:cNvPr id="4" name="テキスト ボックス 3">
            <a:extLst>
              <a:ext uri="{FF2B5EF4-FFF2-40B4-BE49-F238E27FC236}">
                <a16:creationId xmlns:a16="http://schemas.microsoft.com/office/drawing/2014/main" id="{9239DFAC-10B7-8286-BB74-A59C72E09D84}"/>
              </a:ext>
            </a:extLst>
          </p:cNvPr>
          <p:cNvSpPr txBox="1"/>
          <p:nvPr/>
        </p:nvSpPr>
        <p:spPr>
          <a:xfrm>
            <a:off x="161452" y="4599514"/>
            <a:ext cx="3924000" cy="955326"/>
          </a:xfrm>
          <a:prstGeom prst="rect">
            <a:avLst/>
          </a:prstGeom>
          <a:noFill/>
        </p:spPr>
        <p:txBody>
          <a:bodyPr wrap="square" rtlCol="0">
            <a:spAutoFit/>
          </a:bodyPr>
          <a:lstStyle/>
          <a:p>
            <a:pPr algn="ctr" fontAlgn="base">
              <a:lnSpc>
                <a:spcPts val="3580"/>
              </a:lnSpc>
            </a:pPr>
            <a:r>
              <a:rPr lang="ja-JP" altLang="en-US">
                <a:solidFill>
                  <a:schemeClr val="accent2"/>
                </a:solidFill>
                <a:latin typeface="Noto Sans JP" panose="020B0500000000000000" pitchFamily="34" charset="-128"/>
                <a:ea typeface="Noto Sans JP" panose="020B0500000000000000" pitchFamily="34" charset="-128"/>
              </a:rPr>
              <a:t>ノーコード</a:t>
            </a:r>
            <a:r>
              <a:rPr lang="en-US" altLang="ja-JP">
                <a:solidFill>
                  <a:schemeClr val="accent2"/>
                </a:solidFill>
                <a:latin typeface="Noto Sans JP" panose="020B0500000000000000" pitchFamily="34" charset="-128"/>
                <a:ea typeface="Noto Sans JP" panose="020B0500000000000000" pitchFamily="34" charset="-128"/>
              </a:rPr>
              <a:t>/</a:t>
            </a:r>
            <a:r>
              <a:rPr lang="ja-JP" altLang="en-US">
                <a:solidFill>
                  <a:schemeClr val="accent2"/>
                </a:solidFill>
                <a:latin typeface="Noto Sans JP" panose="020B0500000000000000" pitchFamily="34" charset="-128"/>
                <a:ea typeface="Noto Sans JP" panose="020B0500000000000000" pitchFamily="34" charset="-128"/>
              </a:rPr>
              <a:t>ローコード</a:t>
            </a:r>
            <a:r>
              <a:rPr lang="ja-JP" altLang="en-US">
                <a:latin typeface="Noto Sans JP" panose="020B0500000000000000" pitchFamily="34" charset="-128"/>
                <a:ea typeface="Noto Sans JP" panose="020B0500000000000000" pitchFamily="34" charset="-128"/>
              </a:rPr>
              <a:t>で</a:t>
            </a:r>
            <a:br>
              <a:rPr lang="en-US" altLang="ja-JP">
                <a:latin typeface="Noto Sans JP" panose="020B0500000000000000" pitchFamily="34" charset="-128"/>
                <a:ea typeface="Noto Sans JP" panose="020B0500000000000000" pitchFamily="34" charset="-128"/>
              </a:rPr>
            </a:br>
            <a:r>
              <a:rPr lang="ja-JP" altLang="en-US">
                <a:latin typeface="Noto Sans JP" panose="020B0500000000000000" pitchFamily="34" charset="-128"/>
                <a:ea typeface="Noto Sans JP" panose="020B0500000000000000" pitchFamily="34" charset="-128"/>
              </a:rPr>
              <a:t>業務部門が簡単作成</a:t>
            </a:r>
            <a:endParaRPr lang="en-US" altLang="ja-JP">
              <a:latin typeface="Noto Sans JP" panose="020B0500000000000000" pitchFamily="34" charset="-128"/>
              <a:ea typeface="Noto Sans JP" panose="020B0500000000000000" pitchFamily="34" charset="-128"/>
            </a:endParaRPr>
          </a:p>
        </p:txBody>
      </p:sp>
      <p:pic>
        <p:nvPicPr>
          <p:cNvPr id="22" name="グラフィックス 21">
            <a:extLst>
              <a:ext uri="{FF2B5EF4-FFF2-40B4-BE49-F238E27FC236}">
                <a16:creationId xmlns:a16="http://schemas.microsoft.com/office/drawing/2014/main" id="{5307193C-8F49-C950-70E7-242BFBC3B8D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384" y="2553579"/>
            <a:ext cx="3106137" cy="1863682"/>
          </a:xfrm>
          <a:prstGeom prst="rect">
            <a:avLst/>
          </a:prstGeom>
        </p:spPr>
      </p:pic>
      <p:sp>
        <p:nvSpPr>
          <p:cNvPr id="23" name="テキスト ボックス 22">
            <a:extLst>
              <a:ext uri="{FF2B5EF4-FFF2-40B4-BE49-F238E27FC236}">
                <a16:creationId xmlns:a16="http://schemas.microsoft.com/office/drawing/2014/main" id="{C3AF239F-F0C8-E3BB-563B-6958F78DBFDC}"/>
              </a:ext>
            </a:extLst>
          </p:cNvPr>
          <p:cNvSpPr txBox="1"/>
          <p:nvPr/>
        </p:nvSpPr>
        <p:spPr>
          <a:xfrm>
            <a:off x="4134000" y="4599514"/>
            <a:ext cx="3924000" cy="986937"/>
          </a:xfrm>
          <a:prstGeom prst="rect">
            <a:avLst/>
          </a:prstGeom>
          <a:noFill/>
        </p:spPr>
        <p:txBody>
          <a:bodyPr wrap="square" rtlCol="0">
            <a:spAutoFit/>
          </a:bodyPr>
          <a:lstStyle/>
          <a:p>
            <a:pPr algn="ctr" fontAlgn="base">
              <a:lnSpc>
                <a:spcPts val="3580"/>
              </a:lnSpc>
            </a:pPr>
            <a:r>
              <a:rPr lang="ja-JP" altLang="en-US">
                <a:latin typeface="Noto Sans JP" panose="020B0500000000000000" pitchFamily="34" charset="-128"/>
                <a:ea typeface="Noto Sans JP" panose="020B0500000000000000" pitchFamily="34" charset="-128"/>
              </a:rPr>
              <a:t>部門横断の</a:t>
            </a:r>
            <a:r>
              <a:rPr lang="ja-JP" altLang="en-US">
                <a:solidFill>
                  <a:schemeClr val="accent2"/>
                </a:solidFill>
                <a:latin typeface="Noto Sans JP" panose="020B0500000000000000" pitchFamily="34" charset="-128"/>
                <a:ea typeface="Noto Sans JP" panose="020B0500000000000000" pitchFamily="34" charset="-128"/>
              </a:rPr>
              <a:t>複雑な</a:t>
            </a:r>
            <a:endParaRPr lang="en-US" altLang="ja-JP">
              <a:solidFill>
                <a:schemeClr val="accent2"/>
              </a:solidFill>
              <a:latin typeface="Noto Sans JP" panose="020B0500000000000000" pitchFamily="34" charset="-128"/>
              <a:ea typeface="Noto Sans JP" panose="020B0500000000000000" pitchFamily="34" charset="-128"/>
            </a:endParaRPr>
          </a:p>
          <a:p>
            <a:pPr algn="ctr" fontAlgn="base">
              <a:lnSpc>
                <a:spcPts val="3580"/>
              </a:lnSpc>
            </a:pPr>
            <a:r>
              <a:rPr lang="ja-JP" altLang="en-US">
                <a:solidFill>
                  <a:schemeClr val="accent2"/>
                </a:solidFill>
                <a:latin typeface="Noto Sans JP" panose="020B0500000000000000" pitchFamily="34" charset="-128"/>
                <a:ea typeface="Noto Sans JP" panose="020B0500000000000000" pitchFamily="34" charset="-128"/>
              </a:rPr>
              <a:t>業務フローにも対応</a:t>
            </a:r>
            <a:r>
              <a:rPr lang="ja-JP" altLang="en-US">
                <a:latin typeface="Noto Sans JP" panose="020B0500000000000000" pitchFamily="34" charset="-128"/>
                <a:ea typeface="Noto Sans JP" panose="020B0500000000000000" pitchFamily="34" charset="-128"/>
              </a:rPr>
              <a:t>可能</a:t>
            </a:r>
            <a:endParaRPr lang="en-US" altLang="ja-JP">
              <a:latin typeface="Noto Sans JP" panose="020B0500000000000000" pitchFamily="34" charset="-128"/>
              <a:ea typeface="Noto Sans JP" panose="020B0500000000000000" pitchFamily="34" charset="-128"/>
            </a:endParaRPr>
          </a:p>
        </p:txBody>
      </p:sp>
      <p:sp>
        <p:nvSpPr>
          <p:cNvPr id="24" name="テキスト ボックス 23">
            <a:extLst>
              <a:ext uri="{FF2B5EF4-FFF2-40B4-BE49-F238E27FC236}">
                <a16:creationId xmlns:a16="http://schemas.microsoft.com/office/drawing/2014/main" id="{97BC9B91-BA2E-8116-DCB1-E20A40CE4B73}"/>
              </a:ext>
            </a:extLst>
          </p:cNvPr>
          <p:cNvSpPr txBox="1"/>
          <p:nvPr/>
        </p:nvSpPr>
        <p:spPr>
          <a:xfrm>
            <a:off x="8106548" y="4599514"/>
            <a:ext cx="3924000" cy="986937"/>
          </a:xfrm>
          <a:prstGeom prst="rect">
            <a:avLst/>
          </a:prstGeom>
          <a:noFill/>
        </p:spPr>
        <p:txBody>
          <a:bodyPr wrap="square" rtlCol="0">
            <a:spAutoFit/>
          </a:bodyPr>
          <a:lstStyle/>
          <a:p>
            <a:pPr algn="ctr" fontAlgn="base">
              <a:lnSpc>
                <a:spcPts val="3580"/>
              </a:lnSpc>
            </a:pPr>
            <a:r>
              <a:rPr lang="ja-JP" altLang="en-US">
                <a:latin typeface="Noto Sans JP" panose="020B0500000000000000" pitchFamily="34" charset="-128"/>
                <a:ea typeface="Noto Sans JP" panose="020B0500000000000000" pitchFamily="34" charset="-128"/>
              </a:rPr>
              <a:t>個別最適は卒業！</a:t>
            </a:r>
            <a:endParaRPr lang="en-US" altLang="ja-JP">
              <a:latin typeface="Noto Sans JP" panose="020B0500000000000000" pitchFamily="34" charset="-128"/>
              <a:ea typeface="Noto Sans JP" panose="020B0500000000000000" pitchFamily="34" charset="-128"/>
            </a:endParaRPr>
          </a:p>
          <a:p>
            <a:pPr algn="ctr" fontAlgn="base">
              <a:lnSpc>
                <a:spcPts val="3580"/>
              </a:lnSpc>
            </a:pPr>
            <a:r>
              <a:rPr lang="ja-JP" altLang="en-US">
                <a:solidFill>
                  <a:schemeClr val="accent2"/>
                </a:solidFill>
                <a:latin typeface="Noto Sans JP" panose="020B0500000000000000" pitchFamily="34" charset="-128"/>
                <a:ea typeface="Noto Sans JP" panose="020B0500000000000000" pitchFamily="34" charset="-128"/>
              </a:rPr>
              <a:t>全社のプラットフォーム</a:t>
            </a:r>
            <a:endParaRPr lang="en-US" altLang="ja-JP">
              <a:solidFill>
                <a:schemeClr val="accent2"/>
              </a:solidFill>
              <a:latin typeface="Noto Sans JP" panose="020B0500000000000000" pitchFamily="34" charset="-128"/>
              <a:ea typeface="Noto Sans JP" panose="020B0500000000000000" pitchFamily="34" charset="-128"/>
            </a:endParaRPr>
          </a:p>
        </p:txBody>
      </p:sp>
      <p:pic>
        <p:nvPicPr>
          <p:cNvPr id="25" name="グラフィックス 24">
            <a:extLst>
              <a:ext uri="{FF2B5EF4-FFF2-40B4-BE49-F238E27FC236}">
                <a16:creationId xmlns:a16="http://schemas.microsoft.com/office/drawing/2014/main" id="{6041B2DF-FB72-0306-7204-ECE64E83E4B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86139" y="2553579"/>
            <a:ext cx="3219722" cy="1931833"/>
          </a:xfrm>
          <a:prstGeom prst="rect">
            <a:avLst/>
          </a:prstGeom>
        </p:spPr>
      </p:pic>
      <p:pic>
        <p:nvPicPr>
          <p:cNvPr id="26" name="グラフィックス 25">
            <a:extLst>
              <a:ext uri="{FF2B5EF4-FFF2-40B4-BE49-F238E27FC236}">
                <a16:creationId xmlns:a16="http://schemas.microsoft.com/office/drawing/2014/main" id="{1FEE0D5E-0A08-7474-1D89-D8EBEDBD78E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58378" y="2553579"/>
            <a:ext cx="3220340" cy="1932204"/>
          </a:xfrm>
          <a:prstGeom prst="rect">
            <a:avLst/>
          </a:prstGeom>
        </p:spPr>
      </p:pic>
      <p:sp>
        <p:nvSpPr>
          <p:cNvPr id="30" name="正方形/長方形 29">
            <a:extLst>
              <a:ext uri="{FF2B5EF4-FFF2-40B4-BE49-F238E27FC236}">
                <a16:creationId xmlns:a16="http://schemas.microsoft.com/office/drawing/2014/main" id="{29386888-C261-BF11-379B-D7E2823E1C37}"/>
              </a:ext>
            </a:extLst>
          </p:cNvPr>
          <p:cNvSpPr/>
          <p:nvPr/>
        </p:nvSpPr>
        <p:spPr>
          <a:xfrm>
            <a:off x="5660674" y="2070145"/>
            <a:ext cx="891591" cy="369332"/>
          </a:xfrm>
          <a:prstGeom prst="rect">
            <a:avLst/>
          </a:prstGeom>
        </p:spPr>
        <p:txBody>
          <a:bodyPr wrap="none">
            <a:spAutoFit/>
          </a:bodyPr>
          <a:lstStyle/>
          <a:p>
            <a:pPr algn="ctr" fontAlgn="base"/>
            <a:r>
              <a:rPr lang="ja-JP" altLang="en-US">
                <a:latin typeface="Hiragino Kaku Gothic Std W3" panose="020B0400000000000000" pitchFamily="34" charset="-128"/>
                <a:ea typeface="Hiragino Kaku Gothic Std W3" panose="020B0400000000000000" pitchFamily="34" charset="-128"/>
              </a:rPr>
              <a:t>特長②</a:t>
            </a:r>
            <a:endParaRPr lang="en-US" altLang="ja-JP" dirty="0">
              <a:latin typeface="Hiragino Kaku Gothic Std W3" panose="020B0400000000000000" pitchFamily="34" charset="-128"/>
              <a:ea typeface="Hiragino Kaku Gothic Std W3" panose="020B0400000000000000" pitchFamily="34" charset="-128"/>
            </a:endParaRPr>
          </a:p>
        </p:txBody>
      </p:sp>
      <p:sp>
        <p:nvSpPr>
          <p:cNvPr id="31" name="正方形/長方形 30">
            <a:extLst>
              <a:ext uri="{FF2B5EF4-FFF2-40B4-BE49-F238E27FC236}">
                <a16:creationId xmlns:a16="http://schemas.microsoft.com/office/drawing/2014/main" id="{302D8A3F-E3C5-2D77-8816-8C40E26017D4}"/>
              </a:ext>
            </a:extLst>
          </p:cNvPr>
          <p:cNvSpPr/>
          <p:nvPr/>
        </p:nvSpPr>
        <p:spPr>
          <a:xfrm>
            <a:off x="9619778" y="2070145"/>
            <a:ext cx="877163" cy="369332"/>
          </a:xfrm>
          <a:prstGeom prst="rect">
            <a:avLst/>
          </a:prstGeom>
        </p:spPr>
        <p:txBody>
          <a:bodyPr wrap="none">
            <a:spAutoFit/>
          </a:bodyPr>
          <a:lstStyle/>
          <a:p>
            <a:pPr algn="ctr" fontAlgn="base"/>
            <a:r>
              <a:rPr lang="ja-JP" altLang="en-US">
                <a:latin typeface="Hiragino Kaku Gothic Std W3" panose="020B0400000000000000" pitchFamily="34" charset="-128"/>
                <a:ea typeface="Hiragino Kaku Gothic Std W3" panose="020B0400000000000000" pitchFamily="34" charset="-128"/>
              </a:rPr>
              <a:t>特長③</a:t>
            </a:r>
            <a:endParaRPr lang="en-US" altLang="ja-JP">
              <a:latin typeface="Hiragino Kaku Gothic Std W3" panose="020B0400000000000000" pitchFamily="34" charset="-128"/>
              <a:ea typeface="Hiragino Kaku Gothic Std W3" panose="020B0400000000000000" pitchFamily="34" charset="-128"/>
            </a:endParaRPr>
          </a:p>
        </p:txBody>
      </p:sp>
      <p:sp>
        <p:nvSpPr>
          <p:cNvPr id="32" name="正方形/長方形 31">
            <a:extLst>
              <a:ext uri="{FF2B5EF4-FFF2-40B4-BE49-F238E27FC236}">
                <a16:creationId xmlns:a16="http://schemas.microsoft.com/office/drawing/2014/main" id="{EE39D8C3-0485-548F-C52B-18FEBCCE960D}"/>
              </a:ext>
            </a:extLst>
          </p:cNvPr>
          <p:cNvSpPr/>
          <p:nvPr/>
        </p:nvSpPr>
        <p:spPr>
          <a:xfrm>
            <a:off x="1684870" y="2070145"/>
            <a:ext cx="877163" cy="369332"/>
          </a:xfrm>
          <a:prstGeom prst="rect">
            <a:avLst/>
          </a:prstGeom>
        </p:spPr>
        <p:txBody>
          <a:bodyPr wrap="none">
            <a:spAutoFit/>
          </a:bodyPr>
          <a:lstStyle/>
          <a:p>
            <a:pPr algn="ctr" fontAlgn="base"/>
            <a:r>
              <a:rPr lang="ja-JP" altLang="en-US">
                <a:latin typeface="Hiragino Kaku Gothic Std W3" panose="020B0400000000000000" pitchFamily="34" charset="-128"/>
                <a:ea typeface="Hiragino Kaku Gothic Std W3" panose="020B0400000000000000" pitchFamily="34" charset="-128"/>
              </a:rPr>
              <a:t>特長①</a:t>
            </a:r>
            <a:endParaRPr lang="en-US" altLang="ja-JP">
              <a:latin typeface="Hiragino Kaku Gothic Std W3" panose="020B0400000000000000" pitchFamily="34" charset="-128"/>
              <a:ea typeface="Hiragino Kaku Gothic Std W3" panose="020B0400000000000000" pitchFamily="34" charset="-128"/>
            </a:endParaRPr>
          </a:p>
        </p:txBody>
      </p:sp>
    </p:spTree>
    <p:extLst>
      <p:ext uri="{BB962C8B-B14F-4D97-AF65-F5344CB8AC3E}">
        <p14:creationId xmlns:p14="http://schemas.microsoft.com/office/powerpoint/2010/main" val="437191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A730BDF-80C1-46C5-A0CE-97213F37CB0F}"/>
              </a:ext>
            </a:extLst>
          </p:cNvPr>
          <p:cNvSpPr>
            <a:spLocks noGrp="1"/>
          </p:cNvSpPr>
          <p:nvPr>
            <p:ph type="sldNum" sz="quarter" idx="12"/>
          </p:nvPr>
        </p:nvSpPr>
        <p:spPr/>
        <p:txBody>
          <a:bodyPr/>
          <a:lstStyle/>
          <a:p>
            <a:fld id="{8D1C127D-E24F-4041-A91E-999D0B664816}" type="slidenum">
              <a:rPr lang="ja-JP" altLang="en-US" smtClean="0"/>
              <a:pPr/>
              <a:t>7</a:t>
            </a:fld>
            <a:endParaRPr lang="ja-JP" altLang="en-US"/>
          </a:p>
        </p:txBody>
      </p:sp>
      <p:sp>
        <p:nvSpPr>
          <p:cNvPr id="9" name="タイトル 8">
            <a:extLst>
              <a:ext uri="{FF2B5EF4-FFF2-40B4-BE49-F238E27FC236}">
                <a16:creationId xmlns:a16="http://schemas.microsoft.com/office/drawing/2014/main" id="{AD9BB951-BD94-4AAE-95D2-3F6EBBA8DDC1}"/>
              </a:ext>
            </a:extLst>
          </p:cNvPr>
          <p:cNvSpPr>
            <a:spLocks noGrp="1"/>
          </p:cNvSpPr>
          <p:nvPr>
            <p:ph type="title"/>
          </p:nvPr>
        </p:nvSpPr>
        <p:spPr/>
        <p:txBody>
          <a:bodyPr/>
          <a:lstStyle/>
          <a:p>
            <a:r>
              <a:rPr lang="en-US" altLang="ja-JP" dirty="0" err="1"/>
              <a:t>SmartDB</a:t>
            </a:r>
            <a:r>
              <a:rPr lang="ja-JP" altLang="en-US"/>
              <a:t>の機能</a:t>
            </a:r>
            <a:endParaRPr lang="ja-JP" altLang="en-US" b="0">
              <a:latin typeface="Noto Sans JP" panose="020B0500000000000000" pitchFamily="34" charset="-128"/>
            </a:endParaRPr>
          </a:p>
        </p:txBody>
      </p:sp>
      <p:pic>
        <p:nvPicPr>
          <p:cNvPr id="6" name="図 5">
            <a:extLst>
              <a:ext uri="{FF2B5EF4-FFF2-40B4-BE49-F238E27FC236}">
                <a16:creationId xmlns:a16="http://schemas.microsoft.com/office/drawing/2014/main" id="{63359199-4839-4A8C-9C3A-9067C3C6F80B}"/>
              </a:ext>
            </a:extLst>
          </p:cNvPr>
          <p:cNvPicPr>
            <a:picLocks noChangeAspect="1"/>
          </p:cNvPicPr>
          <p:nvPr/>
        </p:nvPicPr>
        <p:blipFill rotWithShape="1">
          <a:blip r:embed="rId3"/>
          <a:srcRect l="1824" r="4914"/>
          <a:stretch/>
        </p:blipFill>
        <p:spPr>
          <a:xfrm>
            <a:off x="1873940" y="2460313"/>
            <a:ext cx="3719163" cy="2498742"/>
          </a:xfrm>
          <a:prstGeom prst="rect">
            <a:avLst/>
          </a:prstGeom>
          <a:ln w="19050">
            <a:solidFill>
              <a:schemeClr val="accent2"/>
            </a:solidFill>
          </a:ln>
          <a:effectLst>
            <a:outerShdw blurRad="50800" dist="38100" dir="5400000" algn="t" rotWithShape="0">
              <a:prstClr val="black">
                <a:alpha val="40000"/>
              </a:prstClr>
            </a:outerShdw>
          </a:effectLst>
        </p:spPr>
      </p:pic>
      <p:pic>
        <p:nvPicPr>
          <p:cNvPr id="8" name="図 7">
            <a:extLst>
              <a:ext uri="{FF2B5EF4-FFF2-40B4-BE49-F238E27FC236}">
                <a16:creationId xmlns:a16="http://schemas.microsoft.com/office/drawing/2014/main" id="{93CF919C-17AF-420C-A1E9-22FC34B60A30}"/>
              </a:ext>
            </a:extLst>
          </p:cNvPr>
          <p:cNvPicPr>
            <a:picLocks noChangeAspect="1"/>
          </p:cNvPicPr>
          <p:nvPr/>
        </p:nvPicPr>
        <p:blipFill>
          <a:blip r:embed="rId4"/>
          <a:stretch>
            <a:fillRect/>
          </a:stretch>
        </p:blipFill>
        <p:spPr>
          <a:xfrm>
            <a:off x="6656045" y="2466679"/>
            <a:ext cx="3719163" cy="2498742"/>
          </a:xfrm>
          <a:prstGeom prst="rect">
            <a:avLst/>
          </a:prstGeom>
          <a:ln w="19050">
            <a:solidFill>
              <a:schemeClr val="accent2"/>
            </a:solidFill>
          </a:ln>
          <a:effectLst>
            <a:outerShdw blurRad="50800" dist="38100" dir="5400000" algn="t" rotWithShape="0">
              <a:prstClr val="black">
                <a:alpha val="40000"/>
              </a:prstClr>
            </a:outerShdw>
          </a:effectLst>
        </p:spPr>
      </p:pic>
      <p:sp>
        <p:nvSpPr>
          <p:cNvPr id="10" name="テキスト ボックス 9">
            <a:extLst>
              <a:ext uri="{FF2B5EF4-FFF2-40B4-BE49-F238E27FC236}">
                <a16:creationId xmlns:a16="http://schemas.microsoft.com/office/drawing/2014/main" id="{8CEB683A-EFDA-4A29-A1CB-E74899BC689A}"/>
              </a:ext>
            </a:extLst>
          </p:cNvPr>
          <p:cNvSpPr txBox="1"/>
          <p:nvPr/>
        </p:nvSpPr>
        <p:spPr>
          <a:xfrm>
            <a:off x="583191" y="878524"/>
            <a:ext cx="11025618" cy="429926"/>
          </a:xfrm>
          <a:prstGeom prst="rect">
            <a:avLst/>
          </a:prstGeom>
          <a:noFill/>
        </p:spPr>
        <p:txBody>
          <a:bodyPr wrap="square" rtlCol="0" anchor="ctr">
            <a:spAutoFit/>
          </a:bodyPr>
          <a:lstStyle/>
          <a:p>
            <a:pPr algn="ctr">
              <a:lnSpc>
                <a:spcPct val="120000"/>
              </a:lnSpc>
              <a:spcAft>
                <a:spcPts val="1400"/>
              </a:spcAft>
            </a:pPr>
            <a:r>
              <a:rPr kumimoji="1" lang="en-US" altLang="ja-JP" sz="2000" dirty="0" err="1">
                <a:latin typeface="Segoe UI" panose="020B0502040204020203" pitchFamily="34" charset="0"/>
                <a:ea typeface="Segoe UI Historic" panose="020B0502040204020203" pitchFamily="34" charset="0"/>
                <a:cs typeface="Segoe UI" panose="020B0502040204020203" pitchFamily="34" charset="0"/>
              </a:rPr>
              <a:t>SmartDB</a:t>
            </a:r>
            <a:r>
              <a:rPr lang="ja-JP" altLang="en-US" sz="2000">
                <a:latin typeface="Noto Sans JP" panose="020B0500000000000000" pitchFamily="34" charset="-128"/>
                <a:ea typeface="Noto Sans JP" panose="020B0500000000000000" pitchFamily="34" charset="-128"/>
                <a:cs typeface="Segoe UI" panose="020B0502040204020203" pitchFamily="34" charset="0"/>
              </a:rPr>
              <a:t>には</a:t>
            </a:r>
            <a:r>
              <a:rPr kumimoji="1" lang="ja-JP" altLang="en-US" sz="2000">
                <a:latin typeface="Noto Sans JP" panose="020B0500000000000000" pitchFamily="34" charset="-128"/>
                <a:ea typeface="Noto Sans JP" panose="020B0500000000000000" pitchFamily="34" charset="-128"/>
              </a:rPr>
              <a:t>、データベースとワークフローの</a:t>
            </a:r>
            <a:r>
              <a:rPr lang="en-US" altLang="ja-JP" sz="2000" dirty="0">
                <a:latin typeface="Noto Sans JP" panose="020B0500000000000000" pitchFamily="34" charset="-128"/>
                <a:ea typeface="Noto Sans JP" panose="020B0500000000000000" pitchFamily="34" charset="-128"/>
                <a:cs typeface="Segoe UI" panose="020B0502040204020203" pitchFamily="34" charset="0"/>
              </a:rPr>
              <a:t>2</a:t>
            </a:r>
            <a:r>
              <a:rPr kumimoji="1" lang="ja-JP" altLang="en-US" sz="2000">
                <a:latin typeface="Noto Sans JP" panose="020B0500000000000000" pitchFamily="34" charset="-128"/>
                <a:ea typeface="Noto Sans JP" panose="020B0500000000000000" pitchFamily="34" charset="-128"/>
              </a:rPr>
              <a:t>つの機能があります</a:t>
            </a:r>
          </a:p>
        </p:txBody>
      </p:sp>
      <p:sp>
        <p:nvSpPr>
          <p:cNvPr id="13" name="テキスト ボックス 12">
            <a:extLst>
              <a:ext uri="{FF2B5EF4-FFF2-40B4-BE49-F238E27FC236}">
                <a16:creationId xmlns:a16="http://schemas.microsoft.com/office/drawing/2014/main" id="{67D9B84B-C5FC-4EB7-8246-A88BDB38932A}"/>
              </a:ext>
            </a:extLst>
          </p:cNvPr>
          <p:cNvSpPr txBox="1"/>
          <p:nvPr/>
        </p:nvSpPr>
        <p:spPr>
          <a:xfrm>
            <a:off x="1342470" y="1955345"/>
            <a:ext cx="4782105" cy="510204"/>
          </a:xfrm>
          <a:prstGeom prst="rect">
            <a:avLst/>
          </a:prstGeom>
          <a:noFill/>
        </p:spPr>
        <p:txBody>
          <a:bodyPr wrap="square" rtlCol="0" anchor="ctr">
            <a:spAutoFit/>
          </a:bodyPr>
          <a:lstStyle/>
          <a:p>
            <a:pPr algn="ctr">
              <a:lnSpc>
                <a:spcPct val="120000"/>
              </a:lnSpc>
              <a:spcAft>
                <a:spcPts val="1400"/>
              </a:spcAft>
            </a:pPr>
            <a:r>
              <a:rPr kumimoji="1" lang="ja-JP" altLang="en-US" sz="2400">
                <a:ea typeface="Noto Sans JP" panose="020B0500000000000000" pitchFamily="34" charset="-128"/>
              </a:rPr>
              <a:t>データベース</a:t>
            </a:r>
          </a:p>
        </p:txBody>
      </p:sp>
      <p:sp>
        <p:nvSpPr>
          <p:cNvPr id="14" name="テキスト ボックス 13">
            <a:extLst>
              <a:ext uri="{FF2B5EF4-FFF2-40B4-BE49-F238E27FC236}">
                <a16:creationId xmlns:a16="http://schemas.microsoft.com/office/drawing/2014/main" id="{EDE7A494-62E2-4221-BC35-C75D89C9EBA8}"/>
              </a:ext>
            </a:extLst>
          </p:cNvPr>
          <p:cNvSpPr txBox="1"/>
          <p:nvPr/>
        </p:nvSpPr>
        <p:spPr>
          <a:xfrm>
            <a:off x="6124575" y="1955345"/>
            <a:ext cx="4782105" cy="510204"/>
          </a:xfrm>
          <a:prstGeom prst="rect">
            <a:avLst/>
          </a:prstGeom>
          <a:noFill/>
        </p:spPr>
        <p:txBody>
          <a:bodyPr wrap="square" rtlCol="0" anchor="ctr">
            <a:spAutoFit/>
          </a:bodyPr>
          <a:lstStyle/>
          <a:p>
            <a:pPr algn="ctr">
              <a:lnSpc>
                <a:spcPct val="120000"/>
              </a:lnSpc>
              <a:spcAft>
                <a:spcPts val="1400"/>
              </a:spcAft>
            </a:pPr>
            <a:r>
              <a:rPr kumimoji="1" lang="ja-JP" altLang="en-US" sz="2400">
                <a:ea typeface="Noto Sans JP" panose="020B0500000000000000" pitchFamily="34" charset="-128"/>
              </a:rPr>
              <a:t>ワークフロー</a:t>
            </a:r>
          </a:p>
        </p:txBody>
      </p:sp>
      <p:sp>
        <p:nvSpPr>
          <p:cNvPr id="7" name="テキスト ボックス 6">
            <a:extLst>
              <a:ext uri="{FF2B5EF4-FFF2-40B4-BE49-F238E27FC236}">
                <a16:creationId xmlns:a16="http://schemas.microsoft.com/office/drawing/2014/main" id="{4363B338-5140-574B-C620-0DFCF312E778}"/>
              </a:ext>
            </a:extLst>
          </p:cNvPr>
          <p:cNvSpPr txBox="1"/>
          <p:nvPr/>
        </p:nvSpPr>
        <p:spPr>
          <a:xfrm>
            <a:off x="1586659" y="5265956"/>
            <a:ext cx="4293723" cy="396134"/>
          </a:xfrm>
          <a:prstGeom prst="rect">
            <a:avLst/>
          </a:prstGeom>
          <a:noFill/>
        </p:spPr>
        <p:txBody>
          <a:bodyPr wrap="square" rtlCol="0" anchor="ctr">
            <a:spAutoFit/>
          </a:bodyPr>
          <a:lstStyle/>
          <a:p>
            <a:pPr algn="ctr">
              <a:lnSpc>
                <a:spcPct val="120000"/>
              </a:lnSpc>
              <a:spcAft>
                <a:spcPts val="1400"/>
              </a:spcAft>
            </a:pPr>
            <a:r>
              <a:rPr lang="ja-JP" altLang="en-US">
                <a:latin typeface="Noto Sans JP" panose="020B0200000000000000" pitchFamily="34" charset="-128"/>
                <a:ea typeface="Noto Sans JP" panose="020B0200000000000000" pitchFamily="34" charset="-128"/>
                <a:cs typeface="Segoe UI" panose="020B0502040204020203" pitchFamily="34" charset="0"/>
              </a:rPr>
              <a:t>社内のデータをまとめて保管</a:t>
            </a:r>
            <a:endParaRPr kumimoji="1" lang="ja-JP" altLang="en-US">
              <a:latin typeface="Noto Sans JP" panose="020B0200000000000000" pitchFamily="34" charset="-128"/>
              <a:ea typeface="Noto Sans JP" panose="020B0200000000000000" pitchFamily="34" charset="-128"/>
            </a:endParaRPr>
          </a:p>
        </p:txBody>
      </p:sp>
      <p:sp>
        <p:nvSpPr>
          <p:cNvPr id="12" name="テキスト ボックス 11">
            <a:extLst>
              <a:ext uri="{FF2B5EF4-FFF2-40B4-BE49-F238E27FC236}">
                <a16:creationId xmlns:a16="http://schemas.microsoft.com/office/drawing/2014/main" id="{37D74A05-4B98-9C0D-5C9B-E6453C66CCE1}"/>
              </a:ext>
            </a:extLst>
          </p:cNvPr>
          <p:cNvSpPr txBox="1"/>
          <p:nvPr/>
        </p:nvSpPr>
        <p:spPr>
          <a:xfrm>
            <a:off x="6368764" y="5265956"/>
            <a:ext cx="4293723" cy="396134"/>
          </a:xfrm>
          <a:prstGeom prst="rect">
            <a:avLst/>
          </a:prstGeom>
          <a:noFill/>
        </p:spPr>
        <p:txBody>
          <a:bodyPr wrap="square" rtlCol="0" anchor="ctr">
            <a:spAutoFit/>
          </a:bodyPr>
          <a:lstStyle/>
          <a:p>
            <a:pPr algn="ctr">
              <a:lnSpc>
                <a:spcPct val="120000"/>
              </a:lnSpc>
              <a:spcAft>
                <a:spcPts val="1400"/>
              </a:spcAft>
            </a:pPr>
            <a:r>
              <a:rPr kumimoji="1" lang="ja-JP" altLang="en-US">
                <a:latin typeface="Noto Sans JP" panose="020B0200000000000000" pitchFamily="34" charset="-128"/>
                <a:ea typeface="Noto Sans JP" panose="020B0200000000000000" pitchFamily="34" charset="-128"/>
                <a:cs typeface="Segoe UI" panose="020B0502040204020203" pitchFamily="34" charset="0"/>
              </a:rPr>
              <a:t>データを社内で回付</a:t>
            </a:r>
            <a:endParaRPr kumimoji="1" lang="ja-JP" altLang="en-US">
              <a:latin typeface="Noto Sans JP" panose="020B0200000000000000" pitchFamily="34" charset="-128"/>
              <a:ea typeface="Noto Sans JP" panose="020B0200000000000000" pitchFamily="34" charset="-128"/>
            </a:endParaRPr>
          </a:p>
        </p:txBody>
      </p:sp>
    </p:spTree>
    <p:extLst>
      <p:ext uri="{BB962C8B-B14F-4D97-AF65-F5344CB8AC3E}">
        <p14:creationId xmlns:p14="http://schemas.microsoft.com/office/powerpoint/2010/main" val="278985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B95B0F-B4EC-8423-560D-935BE66316AB}"/>
              </a:ext>
            </a:extLst>
          </p:cNvPr>
          <p:cNvSpPr>
            <a:spLocks noGrp="1"/>
          </p:cNvSpPr>
          <p:nvPr>
            <p:ph type="title"/>
          </p:nvPr>
        </p:nvSpPr>
        <p:spPr>
          <a:xfrm>
            <a:off x="865188" y="2944551"/>
            <a:ext cx="10557987" cy="742704"/>
          </a:xfrm>
        </p:spPr>
        <p:txBody>
          <a:bodyPr/>
          <a:lstStyle/>
          <a:p>
            <a:r>
              <a:rPr kumimoji="1" lang="en-US" altLang="ja-JP" dirty="0"/>
              <a:t>2. </a:t>
            </a:r>
            <a:r>
              <a:rPr kumimoji="1" lang="ja-JP" altLang="en-US"/>
              <a:t>トップ画面の説明</a:t>
            </a:r>
          </a:p>
        </p:txBody>
      </p:sp>
      <p:sp>
        <p:nvSpPr>
          <p:cNvPr id="3" name="スライド番号プレースホルダー 2">
            <a:extLst>
              <a:ext uri="{FF2B5EF4-FFF2-40B4-BE49-F238E27FC236}">
                <a16:creationId xmlns:a16="http://schemas.microsoft.com/office/drawing/2014/main" id="{7676048F-9A81-2170-B6DB-56D2A7C617D1}"/>
              </a:ext>
            </a:extLst>
          </p:cNvPr>
          <p:cNvSpPr>
            <a:spLocks noGrp="1"/>
          </p:cNvSpPr>
          <p:nvPr>
            <p:ph type="sldNum" sz="quarter" idx="12"/>
          </p:nvPr>
        </p:nvSpPr>
        <p:spPr/>
        <p:txBody>
          <a:bodyPr/>
          <a:lstStyle/>
          <a:p>
            <a:fld id="{550456A6-8B9A-BD43-AC8E-7A614300E826}" type="slidenum">
              <a:rPr lang="ja-JP" altLang="en-US" smtClean="0"/>
              <a:pPr/>
              <a:t>8</a:t>
            </a:fld>
            <a:endParaRPr lang="ja-JP" altLang="en-US"/>
          </a:p>
        </p:txBody>
      </p:sp>
    </p:spTree>
    <p:extLst>
      <p:ext uri="{BB962C8B-B14F-4D97-AF65-F5344CB8AC3E}">
        <p14:creationId xmlns:p14="http://schemas.microsoft.com/office/powerpoint/2010/main" val="418897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ADCAC4-CB2B-3EDC-CB1F-D67EA17D8E46}"/>
              </a:ext>
            </a:extLst>
          </p:cNvPr>
          <p:cNvSpPr>
            <a:spLocks noGrp="1"/>
          </p:cNvSpPr>
          <p:nvPr>
            <p:ph type="title"/>
          </p:nvPr>
        </p:nvSpPr>
        <p:spPr/>
        <p:txBody>
          <a:bodyPr/>
          <a:lstStyle/>
          <a:p>
            <a:r>
              <a:rPr kumimoji="1" lang="ja-JP" altLang="en-US"/>
              <a:t>ログイン方法</a:t>
            </a:r>
          </a:p>
        </p:txBody>
      </p:sp>
      <p:sp>
        <p:nvSpPr>
          <p:cNvPr id="3" name="スライド番号プレースホルダー 2">
            <a:extLst>
              <a:ext uri="{FF2B5EF4-FFF2-40B4-BE49-F238E27FC236}">
                <a16:creationId xmlns:a16="http://schemas.microsoft.com/office/drawing/2014/main" id="{92FA6E0B-F5BF-00EF-AFDB-09523B100CCE}"/>
              </a:ext>
            </a:extLst>
          </p:cNvPr>
          <p:cNvSpPr>
            <a:spLocks noGrp="1"/>
          </p:cNvSpPr>
          <p:nvPr>
            <p:ph type="sldNum" sz="quarter" idx="12"/>
          </p:nvPr>
        </p:nvSpPr>
        <p:spPr/>
        <p:txBody>
          <a:bodyPr/>
          <a:lstStyle/>
          <a:p>
            <a:fld id="{550456A6-8B9A-BD43-AC8E-7A614300E826}" type="slidenum">
              <a:rPr lang="ja-JP" altLang="en-US" smtClean="0"/>
              <a:pPr/>
              <a:t>9</a:t>
            </a:fld>
            <a:endParaRPr lang="ja-JP" altLang="en-US"/>
          </a:p>
        </p:txBody>
      </p:sp>
      <p:sp>
        <p:nvSpPr>
          <p:cNvPr id="4" name="テキスト プレースホルダー 3">
            <a:extLst>
              <a:ext uri="{FF2B5EF4-FFF2-40B4-BE49-F238E27FC236}">
                <a16:creationId xmlns:a16="http://schemas.microsoft.com/office/drawing/2014/main" id="{AFEB936F-991F-C9CD-34E8-96D96EABC268}"/>
              </a:ext>
            </a:extLst>
          </p:cNvPr>
          <p:cNvSpPr>
            <a:spLocks noGrp="1"/>
          </p:cNvSpPr>
          <p:nvPr>
            <p:ph type="body" sz="quarter" idx="13"/>
          </p:nvPr>
        </p:nvSpPr>
        <p:spPr>
          <a:xfrm>
            <a:off x="1638300" y="901182"/>
            <a:ext cx="8915400" cy="797778"/>
          </a:xfrm>
        </p:spPr>
        <p:txBody>
          <a:bodyPr/>
          <a:lstStyle/>
          <a:p>
            <a:r>
              <a:rPr kumimoji="1" lang="ja-JP" altLang="en-US" sz="2000"/>
              <a:t>ブラウザから</a:t>
            </a:r>
            <a:r>
              <a:rPr kumimoji="1" lang="en" altLang="ja-JP" sz="2000" dirty="0" err="1"/>
              <a:t>SmartDB</a:t>
            </a:r>
            <a:r>
              <a:rPr kumimoji="1" lang="ja-JP" altLang="en-US" sz="2000"/>
              <a:t>にアクセスし、</a:t>
            </a:r>
            <a:br>
              <a:rPr kumimoji="1" lang="ja-JP" altLang="en-US" sz="2000"/>
            </a:br>
            <a:r>
              <a:rPr kumimoji="1" lang="ja-JP" altLang="en-US" sz="2000"/>
              <a:t>メールアドレスとパスワードを入力して「ログイン」を押してください</a:t>
            </a:r>
          </a:p>
        </p:txBody>
      </p:sp>
      <p:pic>
        <p:nvPicPr>
          <p:cNvPr id="5" name="図 4">
            <a:extLst>
              <a:ext uri="{FF2B5EF4-FFF2-40B4-BE49-F238E27FC236}">
                <a16:creationId xmlns:a16="http://schemas.microsoft.com/office/drawing/2014/main" id="{B88C1378-B3AB-8EB4-9F88-3AEFF7C1047A}"/>
              </a:ext>
            </a:extLst>
          </p:cNvPr>
          <p:cNvPicPr>
            <a:picLocks noChangeAspect="1"/>
          </p:cNvPicPr>
          <p:nvPr/>
        </p:nvPicPr>
        <p:blipFill>
          <a:blip r:embed="rId3"/>
          <a:stretch>
            <a:fillRect/>
          </a:stretch>
        </p:blipFill>
        <p:spPr>
          <a:xfrm>
            <a:off x="6276935" y="1901818"/>
            <a:ext cx="5435224" cy="4224279"/>
          </a:xfrm>
          <a:prstGeom prst="rect">
            <a:avLst/>
          </a:prstGeom>
          <a:ln>
            <a:solidFill>
              <a:schemeClr val="tx1">
                <a:lumMod val="50000"/>
                <a:lumOff val="50000"/>
              </a:schemeClr>
            </a:solidFill>
          </a:ln>
        </p:spPr>
      </p:pic>
      <p:sp>
        <p:nvSpPr>
          <p:cNvPr id="6" name="四角形: 角を丸くする 5">
            <a:extLst>
              <a:ext uri="{FF2B5EF4-FFF2-40B4-BE49-F238E27FC236}">
                <a16:creationId xmlns:a16="http://schemas.microsoft.com/office/drawing/2014/main" id="{77183F93-2BDD-125A-1047-FCAD7878C57E}"/>
              </a:ext>
            </a:extLst>
          </p:cNvPr>
          <p:cNvSpPr/>
          <p:nvPr/>
        </p:nvSpPr>
        <p:spPr>
          <a:xfrm>
            <a:off x="7519136" y="3912400"/>
            <a:ext cx="2140532" cy="333375"/>
          </a:xfrm>
          <a:prstGeom prst="roundRect">
            <a:avLst>
              <a:gd name="adj" fmla="val 5258"/>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pic>
        <p:nvPicPr>
          <p:cNvPr id="7" name="図 6">
            <a:extLst>
              <a:ext uri="{FF2B5EF4-FFF2-40B4-BE49-F238E27FC236}">
                <a16:creationId xmlns:a16="http://schemas.microsoft.com/office/drawing/2014/main" id="{7903D2C8-3FBA-DDD8-45DE-6CC937AE9FA7}"/>
              </a:ext>
            </a:extLst>
          </p:cNvPr>
          <p:cNvPicPr>
            <a:picLocks noChangeAspect="1"/>
          </p:cNvPicPr>
          <p:nvPr/>
        </p:nvPicPr>
        <p:blipFill>
          <a:blip r:embed="rId4"/>
          <a:stretch>
            <a:fillRect/>
          </a:stretch>
        </p:blipFill>
        <p:spPr>
          <a:xfrm>
            <a:off x="497275" y="1901818"/>
            <a:ext cx="5409543" cy="4224279"/>
          </a:xfrm>
          <a:prstGeom prst="rect">
            <a:avLst/>
          </a:prstGeom>
          <a:ln>
            <a:solidFill>
              <a:schemeClr val="tx1">
                <a:lumMod val="50000"/>
                <a:lumOff val="50000"/>
              </a:schemeClr>
            </a:solidFill>
          </a:ln>
        </p:spPr>
      </p:pic>
      <p:sp>
        <p:nvSpPr>
          <p:cNvPr id="8" name="四角形: 角を丸くする 9">
            <a:extLst>
              <a:ext uri="{FF2B5EF4-FFF2-40B4-BE49-F238E27FC236}">
                <a16:creationId xmlns:a16="http://schemas.microsoft.com/office/drawing/2014/main" id="{4A24F5C6-887F-4476-C6ED-07981A141E7D}"/>
              </a:ext>
            </a:extLst>
          </p:cNvPr>
          <p:cNvSpPr/>
          <p:nvPr/>
        </p:nvSpPr>
        <p:spPr>
          <a:xfrm>
            <a:off x="2011355" y="3627564"/>
            <a:ext cx="2104763" cy="351511"/>
          </a:xfrm>
          <a:prstGeom prst="roundRect">
            <a:avLst>
              <a:gd name="adj" fmla="val 5258"/>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80000" rtlCol="0" anchor="ctr">
            <a:noAutofit/>
          </a:bodyPr>
          <a:lstStyle/>
          <a:p>
            <a:pPr algn="l">
              <a:lnSpc>
                <a:spcPct val="130000"/>
              </a:lnSpc>
            </a:pPr>
            <a:endParaRPr kumimoji="1" lang="ja-JP" altLang="en-US" sz="1400" err="1">
              <a:solidFill>
                <a:schemeClr val="tx2"/>
              </a:solidFill>
              <a:latin typeface="Noto Sans JP" panose="020B0500000000000000" pitchFamily="34" charset="-128"/>
              <a:ea typeface="Noto Sans JP" panose="020B0500000000000000" pitchFamily="34" charset="-128"/>
            </a:endParaRPr>
          </a:p>
        </p:txBody>
      </p:sp>
    </p:spTree>
    <p:extLst>
      <p:ext uri="{BB962C8B-B14F-4D97-AF65-F5344CB8AC3E}">
        <p14:creationId xmlns:p14="http://schemas.microsoft.com/office/powerpoint/2010/main" val="3278834057"/>
      </p:ext>
    </p:extLst>
  </p:cSld>
  <p:clrMapOvr>
    <a:masterClrMapping/>
  </p:clrMapOvr>
</p:sld>
</file>

<file path=ppt/theme/theme1.xml><?xml version="1.0" encoding="utf-8"?>
<a:theme xmlns:a="http://schemas.openxmlformats.org/drawingml/2006/main" name="Office テーマ">
  <a:themeElements>
    <a:clrScheme name="DA_Color">
      <a:dk1>
        <a:srgbClr val="000000"/>
      </a:dk1>
      <a:lt1>
        <a:srgbClr val="FFFFFF"/>
      </a:lt1>
      <a:dk2>
        <a:srgbClr val="000000"/>
      </a:dk2>
      <a:lt2>
        <a:srgbClr val="FFFFFF"/>
      </a:lt2>
      <a:accent1>
        <a:srgbClr val="0034A7"/>
      </a:accent1>
      <a:accent2>
        <a:srgbClr val="D00034"/>
      </a:accent2>
      <a:accent3>
        <a:srgbClr val="E0610D"/>
      </a:accent3>
      <a:accent4>
        <a:srgbClr val="04695C"/>
      </a:accent4>
      <a:accent5>
        <a:srgbClr val="5B2B9C"/>
      </a:accent5>
      <a:accent6>
        <a:srgbClr val="FFE600"/>
      </a:accent6>
      <a:hlink>
        <a:srgbClr val="0034A7"/>
      </a:hlink>
      <a:folHlink>
        <a:srgbClr val="0034A7"/>
      </a:folHlink>
    </a:clrScheme>
    <a:fontScheme name="All Noto Sans JP">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8575">
          <a:solidFill>
            <a:schemeClr val="accent1">
              <a:lumMod val="60000"/>
              <a:lumOff val="40000"/>
            </a:schemeClr>
          </a:solidFill>
        </a:ln>
      </a:spPr>
      <a:bodyPr lIns="180000" tIns="144000" rIns="180000" bIns="180000" rtlCol="0" anchor="ctr">
        <a:noAutofit/>
      </a:bodyPr>
      <a:lstStyle>
        <a:defPPr algn="ctr">
          <a:lnSpc>
            <a:spcPct val="130000"/>
          </a:lnSpc>
          <a:defRPr kumimoji="1" sz="1400" dirty="0" err="1">
            <a:solidFill>
              <a:schemeClr val="tx2"/>
            </a:solidFill>
            <a:latin typeface="Noto Sans JP" panose="020B0500000000000000" pitchFamily="34" charset="-128"/>
            <a:ea typeface="Noto Sans JP" panose="020B0500000000000000"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accent1">
              <a:lumMod val="60000"/>
              <a:lumOff val="4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30000"/>
          </a:lnSpc>
          <a:defRPr sz="1400">
            <a:solidFill>
              <a:srgbClr val="333333"/>
            </a:solidFill>
            <a:effectLst/>
            <a:latin typeface="Noto Sans JP" panose="020B0500000000000000" pitchFamily="34" charset="-128"/>
            <a:ea typeface="Noto Sans JP" panose="020B0500000000000000" pitchFamily="34" charset="-128"/>
          </a:defRPr>
        </a:defPPr>
      </a:lstStyle>
    </a:txDef>
  </a:objectDefaults>
  <a:extraClrSchemeLst/>
  <a:extLst>
    <a:ext uri="{05A4C25C-085E-4340-85A3-A5531E510DB2}">
      <thm15:themeFamily xmlns:thm15="http://schemas.microsoft.com/office/thememl/2012/main" name="プレゼンテーション2" id="{1E244834-895E-B446-964A-36D84315431B}" vid="{A9ACED0A-E04A-8F4A-9FAD-A99B70CB4F8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8B4EA0FAE28D744A9120AEB67FC7085" ma:contentTypeVersion="24" ma:contentTypeDescription="新しいドキュメントを作成します。" ma:contentTypeScope="" ma:versionID="3142a994a72caf89b8a65ef67e2096c9">
  <xsd:schema xmlns:xsd="http://www.w3.org/2001/XMLSchema" xmlns:xs="http://www.w3.org/2001/XMLSchema" xmlns:p="http://schemas.microsoft.com/office/2006/metadata/properties" xmlns:ns2="93987db1-696f-44ed-9165-1a962900db8f" xmlns:ns3="c169d0ec-6b08-4620-a309-33808fed3ef9" targetNamespace="http://schemas.microsoft.com/office/2006/metadata/properties" ma:root="true" ma:fieldsID="b15f727687dbde9165cc638101dbf9fe" ns2:_="" ns3:_="">
    <xsd:import namespace="93987db1-696f-44ed-9165-1a962900db8f"/>
    <xsd:import namespace="c169d0ec-6b08-4620-a309-33808fed3ef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_x4f5c__x6210__x8005_" minOccurs="0"/>
                <xsd:element ref="ns3:SharedWithUsers" minOccurs="0"/>
                <xsd:element ref="ns3:SharedWithDetails" minOccurs="0"/>
                <xsd:element ref="ns2:MediaServiceAutoKeyPoints" minOccurs="0"/>
                <xsd:element ref="ns2:MediaServiceKeyPoints" minOccurs="0"/>
                <xsd:element ref="ns2:_x3066__x304d__x3059__x3068_" minOccurs="0"/>
                <xsd:element ref="ns2:_x30d5__x30a7__x30fc__x30ba_" minOccurs="0"/>
                <xsd:element ref="ns2:No" minOccurs="0"/>
                <xsd:element ref="ns2:a14f" minOccurs="0"/>
                <xsd:element ref="ns2:CS_x30ac__x30a4__x30c9_"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987db1-696f-44ed-9165-1a962900d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_x4f5c__x6210__x8005_" ma:index="14" nillable="true" ma:displayName="作成者" ma:description="質問があればここに記載している方に聞いてください" ma:format="Dropdown" ma:internalName="_x4f5c__x6210__x8005_">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x3066__x304d__x3059__x3068_" ma:index="19" nillable="true" ma:displayName="てきすと" ma:format="Dropdown" ma:internalName="_x3066__x304d__x3059__x3068_">
      <xsd:simpleType>
        <xsd:restriction base="dms:Text">
          <xsd:maxLength value="255"/>
        </xsd:restriction>
      </xsd:simpleType>
    </xsd:element>
    <xsd:element name="_x30d5__x30a7__x30fc__x30ba_" ma:index="20" nillable="true" ma:displayName="フェーズ" ma:format="Dropdown" ma:internalName="_x30d5__x30a7__x30fc__x30ba_">
      <xsd:simpleType>
        <xsd:restriction base="dms:Choice">
          <xsd:enumeration value="フェーズ1"/>
          <xsd:enumeration value="フェーズ2"/>
          <xsd:enumeration value="フェーズ3"/>
        </xsd:restriction>
      </xsd:simpleType>
    </xsd:element>
    <xsd:element name="No" ma:index="21" nillable="true" ma:displayName="No" ma:default="1" ma:format="Dropdown" ma:internalName="No" ma:percentage="FALSE">
      <xsd:simpleType>
        <xsd:restriction base="dms:Number"/>
      </xsd:simpleType>
    </xsd:element>
    <xsd:element name="a14f" ma:index="22" nillable="true" ma:displayName="数値" ma:internalName="a14f">
      <xsd:simpleType>
        <xsd:restriction base="dms:Number"/>
      </xsd:simpleType>
    </xsd:element>
    <xsd:element name="CS_x30ac__x30a4__x30c9_" ma:index="23" nillable="true" ma:displayName="メモ欄①" ma:format="Dropdown" ma:internalName="CS_x30ac__x30a4__x30c9_">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画像タグ" ma:readOnly="false" ma:fieldId="{5cf76f15-5ced-4ddc-b409-7134ff3c332f}" ma:taxonomyMulti="true" ma:sspId="2a2b87aa-c384-443e-bfac-a32029a9dea7"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internalName="MediaServiceLocation"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69d0ec-6b08-4620-a309-33808fed3ef9"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27" nillable="true" ma:displayName="Taxonomy Catch All Column" ma:hidden="true" ma:list="{32e8a5c9-b24f-479c-98cf-ad8dbc114741}" ma:internalName="TaxCatchAll" ma:showField="CatchAllData" ma:web="c169d0ec-6b08-4620-a309-33808fed3e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169d0ec-6b08-4620-a309-33808fed3ef9">
      <UserInfo>
        <DisplayName>SmartDB メンバー</DisplayName>
        <AccountId>7</AccountId>
        <AccountType/>
      </UserInfo>
    </SharedWithUsers>
    <lcf76f155ced4ddcb4097134ff3c332f xmlns="93987db1-696f-44ed-9165-1a962900db8f">
      <Terms xmlns="http://schemas.microsoft.com/office/infopath/2007/PartnerControls"/>
    </lcf76f155ced4ddcb4097134ff3c332f>
    <TaxCatchAll xmlns="c169d0ec-6b08-4620-a309-33808fed3ef9" xsi:nil="true"/>
    <CS_x30ac__x30a4__x30c9_ xmlns="93987db1-696f-44ed-9165-1a962900db8f" xsi:nil="true"/>
    <_x30d5__x30a7__x30fc__x30ba_ xmlns="93987db1-696f-44ed-9165-1a962900db8f" xsi:nil="true"/>
    <_x4f5c__x6210__x8005_ xmlns="93987db1-696f-44ed-9165-1a962900db8f" xsi:nil="true"/>
    <No xmlns="93987db1-696f-44ed-9165-1a962900db8f">1</No>
    <a14f xmlns="93987db1-696f-44ed-9165-1a962900db8f" xsi:nil="true"/>
    <_x3066__x304d__x3059__x3068_ xmlns="93987db1-696f-44ed-9165-1a962900db8f" xsi:nil="true"/>
  </documentManagement>
</p:properties>
</file>

<file path=customXml/itemProps1.xml><?xml version="1.0" encoding="utf-8"?>
<ds:datastoreItem xmlns:ds="http://schemas.openxmlformats.org/officeDocument/2006/customXml" ds:itemID="{0D76B7B9-E7ED-4EB5-ADAF-CF7416C71746}">
  <ds:schemaRefs>
    <ds:schemaRef ds:uri="http://schemas.microsoft.com/sharepoint/v3/contenttype/forms"/>
  </ds:schemaRefs>
</ds:datastoreItem>
</file>

<file path=customXml/itemProps2.xml><?xml version="1.0" encoding="utf-8"?>
<ds:datastoreItem xmlns:ds="http://schemas.openxmlformats.org/officeDocument/2006/customXml" ds:itemID="{E0763D9F-2EFB-4A41-92E0-F13F6087EA35}">
  <ds:schemaRefs>
    <ds:schemaRef ds:uri="93987db1-696f-44ed-9165-1a962900db8f"/>
    <ds:schemaRef ds:uri="c169d0ec-6b08-4620-a309-33808fed3e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657674-13D2-4D9D-919C-16462E3A593C}">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c169d0ec-6b08-4620-a309-33808fed3ef9"/>
    <ds:schemaRef ds:uri="93987db1-696f-44ed-9165-1a962900db8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テーマ</Template>
  <TotalTime>6111</TotalTime>
  <Words>1141</Words>
  <Application>Microsoft Office PowerPoint</Application>
  <PresentationFormat>ワイド画面</PresentationFormat>
  <Paragraphs>190</Paragraphs>
  <Slides>35</Slides>
  <Notes>14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35</vt:i4>
      </vt:variant>
    </vt:vector>
  </HeadingPairs>
  <TitlesOfParts>
    <vt:vector size="47" baseType="lpstr">
      <vt:lpstr>Hiragino Kaku Gothic Std W3</vt:lpstr>
      <vt:lpstr>Noto Sans JP</vt:lpstr>
      <vt:lpstr>Noto Sans JP Medium</vt:lpstr>
      <vt:lpstr>ヒラギノ角ゴ Std W1</vt:lpstr>
      <vt:lpstr>ヒラギノ角ゴ Std W5</vt:lpstr>
      <vt:lpstr>ヒラギノ角ゴ Std W6</vt:lpstr>
      <vt:lpstr>游ゴシック</vt:lpstr>
      <vt:lpstr>Arial</vt:lpstr>
      <vt:lpstr>Calibri</vt:lpstr>
      <vt:lpstr>Segoe UI</vt:lpstr>
      <vt:lpstr>Sitka Small Semibold</vt:lpstr>
      <vt:lpstr>Office テーマ</vt:lpstr>
      <vt:lpstr>SmartDB利用者ガイド</vt:lpstr>
      <vt:lpstr>PowerPoint プレゼンテーション</vt:lpstr>
      <vt:lpstr>PowerPoint プレゼンテーション</vt:lpstr>
      <vt:lpstr>1. SmartDBとは</vt:lpstr>
      <vt:lpstr>PowerPoint プレゼンテーション</vt:lpstr>
      <vt:lpstr>SmartDBとは？</vt:lpstr>
      <vt:lpstr>SmartDBの機能</vt:lpstr>
      <vt:lpstr>2. トップ画面の説明</vt:lpstr>
      <vt:lpstr>ログイン方法</vt:lpstr>
      <vt:lpstr>ログイン後のイメージ</vt:lpstr>
      <vt:lpstr>トップ画面のご紹介</vt:lpstr>
      <vt:lpstr>私のお気に入りの登録方法①</vt:lpstr>
      <vt:lpstr>私のお気に入りの登録方法②</vt:lpstr>
      <vt:lpstr>パスワードの変え方</vt:lpstr>
      <vt:lpstr>【補足】SmartDBがもっと便利になるアイコン</vt:lpstr>
      <vt:lpstr>3. 文書を登録・編集する</vt:lpstr>
      <vt:lpstr>新規登録ボタン</vt:lpstr>
      <vt:lpstr>文書の登録方法</vt:lpstr>
      <vt:lpstr>登録済み文書の確認方法</vt:lpstr>
      <vt:lpstr>文書の編集方法</vt:lpstr>
      <vt:lpstr>4. 文書を検索する</vt:lpstr>
      <vt:lpstr>全ての業務アプリ・文書から検索する</vt:lpstr>
      <vt:lpstr>特定の業務アプリ内で検索する</vt:lpstr>
      <vt:lpstr>特定の業務アプリ内でよく使う検索項目を保存</vt:lpstr>
      <vt:lpstr>5. ワークフロー機能 　-申請者編 　-承認者編</vt:lpstr>
      <vt:lpstr>ワークフロー機能の説明</vt:lpstr>
      <vt:lpstr>申請者編　–ワークフローを回して承認をもらう-</vt:lpstr>
      <vt:lpstr>文書の申請方法①</vt:lpstr>
      <vt:lpstr>文書の申請方法②</vt:lpstr>
      <vt:lpstr>承認者編　–担当の文書を承認する-</vt:lpstr>
      <vt:lpstr>承認が必要な文書一覧</vt:lpstr>
      <vt:lpstr>承認方法</vt:lpstr>
      <vt:lpstr>承認済み文書の確認方法</vt:lpstr>
      <vt:lpstr>モバイルアプリを使った承認方法</vt:lpstr>
      <vt:lpstr>モバイルアプリのインストール方法</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資料テンプレート</dc:title>
  <dc:creator>今堀 由唯</dc:creator>
  <cp:lastModifiedBy>遠藤 彰子</cp:lastModifiedBy>
  <cp:revision>14</cp:revision>
  <dcterms:created xsi:type="dcterms:W3CDTF">2023-08-17T05:05:19Z</dcterms:created>
  <dcterms:modified xsi:type="dcterms:W3CDTF">2024-01-11T05:15:33Z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0x01010098B4EA0FAE28D744A9120AEB67FC7085</vt:lpwstr>
  </property>
  <property fmtid="{D5CDD505-2E9C-101B-9397-08002B2CF9AE}" pid="3" name="MediaServiceImageTags">
    <vt:lpwstr/>
  </property>
</Properties>
</file>