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91" r:id="rId4"/>
  </p:sldMasterIdLst>
  <p:notesMasterIdLst>
    <p:notesMasterId r:id="rId10"/>
  </p:notesMasterIdLst>
  <p:handoutMasterIdLst>
    <p:handoutMasterId r:id="rId11"/>
  </p:handoutMasterIdLst>
  <p:sldIdLst>
    <p:sldId id="1768" r:id="rId5"/>
    <p:sldId id="1770" r:id="rId6"/>
    <p:sldId id="1792" r:id="rId7"/>
    <p:sldId id="1793" r:id="rId8"/>
    <p:sldId id="1794" r:id="rId9"/>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4679" userDrawn="1">
          <p15:clr>
            <a:srgbClr val="A4A3A4"/>
          </p15:clr>
        </p15:guide>
        <p15:guide id="2" orient="horz" pos="352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玉川 理咲子" initials="玉川" lastIdx="2" clrIdx="0">
    <p:extLst>
      <p:ext uri="{19B8F6BF-5375-455C-9EA6-DF929625EA0E}">
        <p15:presenceInfo xmlns:p15="http://schemas.microsoft.com/office/powerpoint/2012/main" userId="S-1-12-1-1486509466-1233094856-4020059532-50746360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339966"/>
    <a:srgbClr val="E26984"/>
    <a:srgbClr val="929193"/>
    <a:srgbClr val="FFF8F9"/>
    <a:srgbClr val="CF0133"/>
    <a:srgbClr val="FCDA7C"/>
    <a:srgbClr val="FFF8F8"/>
    <a:srgbClr val="000000"/>
    <a:srgbClr val="CCCC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0AA683-BD47-4938-3B2F-1E081391999D}" v="30" dt="2020-09-07T23:44:01.088"/>
    <p1510:client id="{6D2A870F-0FB7-B054-2D3C-CD10013B0E86}" v="1" dt="2020-07-13T01:05:12.26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664" autoAdjust="0"/>
    <p:restoredTop sz="94660"/>
  </p:normalViewPr>
  <p:slideViewPr>
    <p:cSldViewPr snapToGrid="0">
      <p:cViewPr varScale="1">
        <p:scale>
          <a:sx n="95" d="100"/>
          <a:sy n="95" d="100"/>
        </p:scale>
        <p:origin x="132" y="64"/>
      </p:cViewPr>
      <p:guideLst>
        <p:guide pos="4679"/>
        <p:guide orient="horz" pos="3521"/>
      </p:guideLst>
    </p:cSldViewPr>
  </p:slideViewPr>
  <p:notesTextViewPr>
    <p:cViewPr>
      <p:scale>
        <a:sx n="1" d="1"/>
        <a:sy n="1" d="1"/>
      </p:scale>
      <p:origin x="0" y="0"/>
    </p:cViewPr>
  </p:notesTextViewPr>
  <p:sorterViewPr>
    <p:cViewPr>
      <p:scale>
        <a:sx n="100" d="100"/>
        <a:sy n="100" d="100"/>
      </p:scale>
      <p:origin x="0" y="-180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77A98E-0CB2-2049-A6D4-4F8A2D3119FF}" type="doc">
      <dgm:prSet loTypeId="urn:microsoft.com/office/officeart/2005/8/layout/hChevron3" loCatId="" qsTypeId="urn:microsoft.com/office/officeart/2005/8/quickstyle/simple1" qsCatId="simple" csTypeId="urn:microsoft.com/office/officeart/2005/8/colors/accent1_2" csCatId="accent1" phldr="1"/>
      <dgm:spPr/>
    </dgm:pt>
    <dgm:pt modelId="{E51A7D91-FD7D-5F45-B89E-26E6054E46A5}">
      <dgm:prSet phldrT="[テキスト]" custT="1"/>
      <dgm:spPr>
        <a:solidFill>
          <a:srgbClr val="E26984"/>
        </a:solidFill>
        <a:ln w="22225">
          <a:solidFill>
            <a:schemeClr val="bg1"/>
          </a:solidFill>
        </a:ln>
      </dgm:spPr>
      <dgm:t>
        <a:bodyPr/>
        <a:lstStyle/>
        <a:p>
          <a:r>
            <a:rPr kumimoji="1" lang="ja-JP" altLang="en-US" sz="1400" b="0" i="0" dirty="0">
              <a:latin typeface="Yu Gothic Medium" panose="020B0400000000000000" pitchFamily="34" charset="-128"/>
              <a:ea typeface="Yu Gothic Medium" panose="020B0400000000000000" pitchFamily="34" charset="-128"/>
            </a:rPr>
            <a:t>課題と目的の整理</a:t>
          </a:r>
        </a:p>
      </dgm:t>
    </dgm:pt>
    <dgm:pt modelId="{A768344D-F937-7848-8D0B-B029455F0425}" type="parTrans" cxnId="{69907C9B-34E3-2E4B-B0F2-C79C359FB618}">
      <dgm:prSet/>
      <dgm:spPr/>
      <dgm:t>
        <a:bodyPr/>
        <a:lstStyle/>
        <a:p>
          <a:endParaRPr kumimoji="1" lang="ja-JP" altLang="en-US" sz="1200"/>
        </a:p>
      </dgm:t>
    </dgm:pt>
    <dgm:pt modelId="{CAD42C99-70CE-B148-851B-7919E8B1AB70}" type="sibTrans" cxnId="{69907C9B-34E3-2E4B-B0F2-C79C359FB618}">
      <dgm:prSet/>
      <dgm:spPr/>
      <dgm:t>
        <a:bodyPr/>
        <a:lstStyle/>
        <a:p>
          <a:endParaRPr kumimoji="1" lang="ja-JP" altLang="en-US" sz="1200"/>
        </a:p>
      </dgm:t>
    </dgm:pt>
    <dgm:pt modelId="{B7D181DF-50CD-2842-A7B8-865F656635DC}">
      <dgm:prSet phldrT="[テキスト]" custT="1"/>
      <dgm:spPr>
        <a:solidFill>
          <a:srgbClr val="929193">
            <a:alpha val="39000"/>
          </a:srgbClr>
        </a:solidFill>
        <a:ln w="22225">
          <a:solidFill>
            <a:schemeClr val="bg1"/>
          </a:solidFill>
        </a:ln>
      </dgm:spPr>
      <dgm:t>
        <a:bodyPr/>
        <a:lstStyle/>
        <a:p>
          <a:r>
            <a:rPr kumimoji="1" lang="ja-JP" altLang="en-US" sz="1400" b="0" i="0">
              <a:latin typeface="Yu Gothic Medium" panose="020B0400000000000000" pitchFamily="34" charset="-128"/>
              <a:ea typeface="Yu Gothic Medium" panose="020B0400000000000000" pitchFamily="34" charset="-128"/>
            </a:rPr>
            <a:t>基本情報</a:t>
          </a:r>
        </a:p>
      </dgm:t>
    </dgm:pt>
    <dgm:pt modelId="{F4E7FD26-D44D-D44D-89AF-CCF37F3CE1A5}" type="parTrans" cxnId="{D3CE919C-5829-F44E-826F-D9D7E5E7B4F4}">
      <dgm:prSet/>
      <dgm:spPr/>
      <dgm:t>
        <a:bodyPr/>
        <a:lstStyle/>
        <a:p>
          <a:endParaRPr kumimoji="1" lang="ja-JP" altLang="en-US" sz="1200"/>
        </a:p>
      </dgm:t>
    </dgm:pt>
    <dgm:pt modelId="{A2622AE9-C7CE-FD4A-8AC2-04462508FA99}" type="sibTrans" cxnId="{D3CE919C-5829-F44E-826F-D9D7E5E7B4F4}">
      <dgm:prSet/>
      <dgm:spPr/>
      <dgm:t>
        <a:bodyPr/>
        <a:lstStyle/>
        <a:p>
          <a:endParaRPr kumimoji="1" lang="ja-JP" altLang="en-US" sz="1200"/>
        </a:p>
      </dgm:t>
    </dgm:pt>
    <dgm:pt modelId="{1F7AAD16-54C8-7B44-B383-0C363B63BFD7}">
      <dgm:prSet phldrT="[テキスト]" custT="1"/>
      <dgm:spPr>
        <a:solidFill>
          <a:srgbClr val="929193">
            <a:alpha val="39000"/>
          </a:srgbClr>
        </a:solidFill>
        <a:ln w="22225">
          <a:solidFill>
            <a:schemeClr val="bg1"/>
          </a:solidFill>
        </a:ln>
      </dgm:spPr>
      <dgm:t>
        <a:bodyPr/>
        <a:lstStyle/>
        <a:p>
          <a:r>
            <a:rPr kumimoji="1" lang="ja-JP" altLang="en-US" sz="1400" b="0" i="0">
              <a:latin typeface="Yu Gothic Medium" panose="020B0400000000000000" pitchFamily="34" charset="-128"/>
              <a:ea typeface="Yu Gothic Medium" panose="020B0400000000000000" pitchFamily="34" charset="-128"/>
            </a:rPr>
            <a:t>入力項目</a:t>
          </a:r>
        </a:p>
      </dgm:t>
    </dgm:pt>
    <dgm:pt modelId="{284EC877-0E2B-624B-9F9C-1BD9F3FCA4C2}" type="parTrans" cxnId="{9BC52EFC-2C5F-5843-B268-B6DE405BE883}">
      <dgm:prSet/>
      <dgm:spPr/>
      <dgm:t>
        <a:bodyPr/>
        <a:lstStyle/>
        <a:p>
          <a:endParaRPr kumimoji="1" lang="ja-JP" altLang="en-US" sz="1200"/>
        </a:p>
      </dgm:t>
    </dgm:pt>
    <dgm:pt modelId="{FCDAF5CA-2702-4F4C-839C-6B108CA358C6}" type="sibTrans" cxnId="{9BC52EFC-2C5F-5843-B268-B6DE405BE883}">
      <dgm:prSet/>
      <dgm:spPr/>
      <dgm:t>
        <a:bodyPr/>
        <a:lstStyle/>
        <a:p>
          <a:endParaRPr kumimoji="1" lang="ja-JP" altLang="en-US" sz="1200"/>
        </a:p>
      </dgm:t>
    </dgm:pt>
    <dgm:pt modelId="{A6A109AA-F1D2-8C41-92C3-507267B2F1D3}">
      <dgm:prSet phldrT="[テキスト]" custT="1"/>
      <dgm:spPr>
        <a:solidFill>
          <a:srgbClr val="929193">
            <a:alpha val="39000"/>
          </a:srgbClr>
        </a:solidFill>
        <a:ln w="22225">
          <a:solidFill>
            <a:schemeClr val="bg1"/>
          </a:solidFill>
        </a:ln>
      </dgm:spPr>
      <dgm:t>
        <a:bodyPr/>
        <a:lstStyle/>
        <a:p>
          <a:r>
            <a:rPr kumimoji="1" lang="ja-JP" altLang="en-US" sz="1400" b="0" i="0">
              <a:latin typeface="Yu Gothic Medium" panose="020B0400000000000000" pitchFamily="34" charset="-128"/>
              <a:ea typeface="Yu Gothic Medium" panose="020B0400000000000000" pitchFamily="34" charset="-128"/>
            </a:rPr>
            <a:t>業務フロー</a:t>
          </a:r>
        </a:p>
      </dgm:t>
    </dgm:pt>
    <dgm:pt modelId="{E9D933BE-F6E7-AF49-9A13-94071EA3D8EE}" type="parTrans" cxnId="{9A7F6E11-8B84-7A43-9DF5-E5BF7DCD91DC}">
      <dgm:prSet/>
      <dgm:spPr/>
      <dgm:t>
        <a:bodyPr/>
        <a:lstStyle/>
        <a:p>
          <a:endParaRPr kumimoji="1" lang="ja-JP" altLang="en-US" sz="1200"/>
        </a:p>
      </dgm:t>
    </dgm:pt>
    <dgm:pt modelId="{291DBBA0-BC73-F748-A070-285CF449BF3E}" type="sibTrans" cxnId="{9A7F6E11-8B84-7A43-9DF5-E5BF7DCD91DC}">
      <dgm:prSet/>
      <dgm:spPr/>
      <dgm:t>
        <a:bodyPr/>
        <a:lstStyle/>
        <a:p>
          <a:endParaRPr kumimoji="1" lang="ja-JP" altLang="en-US" sz="1200"/>
        </a:p>
      </dgm:t>
    </dgm:pt>
    <dgm:pt modelId="{64381C77-81BC-1145-84F5-A481CBE61CF4}">
      <dgm:prSet phldrT="[テキスト]" custT="1"/>
      <dgm:spPr>
        <a:solidFill>
          <a:srgbClr val="929193">
            <a:alpha val="39000"/>
          </a:srgbClr>
        </a:solidFill>
        <a:ln w="22225">
          <a:solidFill>
            <a:schemeClr val="bg1"/>
          </a:solidFill>
        </a:ln>
      </dgm:spPr>
      <dgm:t>
        <a:bodyPr/>
        <a:lstStyle/>
        <a:p>
          <a:r>
            <a:rPr kumimoji="1" lang="ja-JP" altLang="en-US" sz="1400" b="0" i="0">
              <a:latin typeface="Yu Gothic Medium" panose="020B0400000000000000" pitchFamily="34" charset="-128"/>
              <a:ea typeface="Yu Gothic Medium" panose="020B0400000000000000" pitchFamily="34" charset="-128"/>
            </a:rPr>
            <a:t>運用ルール</a:t>
          </a:r>
        </a:p>
      </dgm:t>
    </dgm:pt>
    <dgm:pt modelId="{CDE0F15C-4E60-534F-8291-E372C3CFF93C}" type="parTrans" cxnId="{A81F0852-7FCD-B44C-9E2C-1B2DFF74FE69}">
      <dgm:prSet/>
      <dgm:spPr/>
      <dgm:t>
        <a:bodyPr/>
        <a:lstStyle/>
        <a:p>
          <a:endParaRPr kumimoji="1" lang="ja-JP" altLang="en-US" sz="1200"/>
        </a:p>
      </dgm:t>
    </dgm:pt>
    <dgm:pt modelId="{95616367-A860-DF4A-916C-F8F6273C4051}" type="sibTrans" cxnId="{A81F0852-7FCD-B44C-9E2C-1B2DFF74FE69}">
      <dgm:prSet/>
      <dgm:spPr/>
      <dgm:t>
        <a:bodyPr/>
        <a:lstStyle/>
        <a:p>
          <a:endParaRPr kumimoji="1" lang="ja-JP" altLang="en-US" sz="1200"/>
        </a:p>
      </dgm:t>
    </dgm:pt>
    <dgm:pt modelId="{1FB4D083-5EC8-D049-8077-F0CCFB39456A}" type="pres">
      <dgm:prSet presAssocID="{8C77A98E-0CB2-2049-A6D4-4F8A2D3119FF}" presName="Name0" presStyleCnt="0">
        <dgm:presLayoutVars>
          <dgm:dir/>
          <dgm:resizeHandles val="exact"/>
        </dgm:presLayoutVars>
      </dgm:prSet>
      <dgm:spPr/>
    </dgm:pt>
    <dgm:pt modelId="{CD4392D3-C6BF-8740-AC34-B02E45ED4395}" type="pres">
      <dgm:prSet presAssocID="{E51A7D91-FD7D-5F45-B89E-26E6054E46A5}" presName="parTxOnly" presStyleLbl="node1" presStyleIdx="0" presStyleCnt="5" custScaleX="20944" custScaleY="101471" custLinFactX="-17689" custLinFactNeighborX="-100000">
        <dgm:presLayoutVars>
          <dgm:bulletEnabled val="1"/>
        </dgm:presLayoutVars>
      </dgm:prSet>
      <dgm:spPr/>
    </dgm:pt>
    <dgm:pt modelId="{FD74EA91-F389-F54F-BB4C-271E8C922A6C}" type="pres">
      <dgm:prSet presAssocID="{CAD42C99-70CE-B148-851B-7919E8B1AB70}" presName="parSpace" presStyleCnt="0"/>
      <dgm:spPr/>
    </dgm:pt>
    <dgm:pt modelId="{115013B3-251B-C843-83D8-0B784DFA64D3}" type="pres">
      <dgm:prSet presAssocID="{B7D181DF-50CD-2842-A7B8-865F656635DC}" presName="parTxOnly" presStyleLbl="node1" presStyleIdx="1" presStyleCnt="5" custScaleX="20944" custScaleY="101471" custLinFactX="-102" custLinFactNeighborX="-100000">
        <dgm:presLayoutVars>
          <dgm:bulletEnabled val="1"/>
        </dgm:presLayoutVars>
      </dgm:prSet>
      <dgm:spPr/>
    </dgm:pt>
    <dgm:pt modelId="{8639EC97-49B7-BC47-A3B8-C46AB88730CA}" type="pres">
      <dgm:prSet presAssocID="{A2622AE9-C7CE-FD4A-8AC2-04462508FA99}" presName="parSpace" presStyleCnt="0"/>
      <dgm:spPr/>
    </dgm:pt>
    <dgm:pt modelId="{2969457A-A5FF-A64A-9EAF-94B9A8DCE42A}" type="pres">
      <dgm:prSet presAssocID="{1F7AAD16-54C8-7B44-B383-0C363B63BFD7}" presName="parTxOnly" presStyleLbl="node1" presStyleIdx="2" presStyleCnt="5" custScaleX="20944" custScaleY="101471" custLinFactNeighborX="-13416">
        <dgm:presLayoutVars>
          <dgm:bulletEnabled val="1"/>
        </dgm:presLayoutVars>
      </dgm:prSet>
      <dgm:spPr/>
    </dgm:pt>
    <dgm:pt modelId="{54D39EC4-0F07-E844-916D-72549AB2CCB5}" type="pres">
      <dgm:prSet presAssocID="{FCDAF5CA-2702-4F4C-839C-6B108CA358C6}" presName="parSpace" presStyleCnt="0"/>
      <dgm:spPr/>
    </dgm:pt>
    <dgm:pt modelId="{E7EF26BC-9083-0D40-8CF4-8FA46E626A89}" type="pres">
      <dgm:prSet presAssocID="{A6A109AA-F1D2-8C41-92C3-507267B2F1D3}" presName="parTxOnly" presStyleLbl="node1" presStyleIdx="3" presStyleCnt="5" custScaleX="20944" custScaleY="101471" custLinFactNeighborX="74854">
        <dgm:presLayoutVars>
          <dgm:bulletEnabled val="1"/>
        </dgm:presLayoutVars>
      </dgm:prSet>
      <dgm:spPr/>
    </dgm:pt>
    <dgm:pt modelId="{40EAE8F4-A5B3-8D4A-84F8-0A0CEEE43DAA}" type="pres">
      <dgm:prSet presAssocID="{291DBBA0-BC73-F748-A070-285CF449BF3E}" presName="parSpace" presStyleCnt="0"/>
      <dgm:spPr/>
    </dgm:pt>
    <dgm:pt modelId="{25427013-247D-3F48-BB55-F8FA293AE914}" type="pres">
      <dgm:prSet presAssocID="{64381C77-81BC-1145-84F5-A481CBE61CF4}" presName="parTxOnly" presStyleLbl="node1" presStyleIdx="4" presStyleCnt="5" custScaleX="20944" custScaleY="101471" custLinFactX="12611" custLinFactNeighborX="100000">
        <dgm:presLayoutVars>
          <dgm:bulletEnabled val="1"/>
        </dgm:presLayoutVars>
      </dgm:prSet>
      <dgm:spPr/>
    </dgm:pt>
  </dgm:ptLst>
  <dgm:cxnLst>
    <dgm:cxn modelId="{9A7F6E11-8B84-7A43-9DF5-E5BF7DCD91DC}" srcId="{8C77A98E-0CB2-2049-A6D4-4F8A2D3119FF}" destId="{A6A109AA-F1D2-8C41-92C3-507267B2F1D3}" srcOrd="3" destOrd="0" parTransId="{E9D933BE-F6E7-AF49-9A13-94071EA3D8EE}" sibTransId="{291DBBA0-BC73-F748-A070-285CF449BF3E}"/>
    <dgm:cxn modelId="{9BC87D11-BAB3-A64F-9CD2-862F56DE4A07}" type="presOf" srcId="{B7D181DF-50CD-2842-A7B8-865F656635DC}" destId="{115013B3-251B-C843-83D8-0B784DFA64D3}" srcOrd="0" destOrd="0" presId="urn:microsoft.com/office/officeart/2005/8/layout/hChevron3"/>
    <dgm:cxn modelId="{D41BBF14-51CF-9E49-88CE-5BBD0381CFB2}" type="presOf" srcId="{A6A109AA-F1D2-8C41-92C3-507267B2F1D3}" destId="{E7EF26BC-9083-0D40-8CF4-8FA46E626A89}" srcOrd="0" destOrd="0" presId="urn:microsoft.com/office/officeart/2005/8/layout/hChevron3"/>
    <dgm:cxn modelId="{3FA0E029-7F19-AF4A-8778-B2C47FBD56A3}" type="presOf" srcId="{64381C77-81BC-1145-84F5-A481CBE61CF4}" destId="{25427013-247D-3F48-BB55-F8FA293AE914}" srcOrd="0" destOrd="0" presId="urn:microsoft.com/office/officeart/2005/8/layout/hChevron3"/>
    <dgm:cxn modelId="{9EF2B671-1312-9F46-AF45-28CBF3195C2C}" type="presOf" srcId="{E51A7D91-FD7D-5F45-B89E-26E6054E46A5}" destId="{CD4392D3-C6BF-8740-AC34-B02E45ED4395}" srcOrd="0" destOrd="0" presId="urn:microsoft.com/office/officeart/2005/8/layout/hChevron3"/>
    <dgm:cxn modelId="{A81F0852-7FCD-B44C-9E2C-1B2DFF74FE69}" srcId="{8C77A98E-0CB2-2049-A6D4-4F8A2D3119FF}" destId="{64381C77-81BC-1145-84F5-A481CBE61CF4}" srcOrd="4" destOrd="0" parTransId="{CDE0F15C-4E60-534F-8291-E372C3CFF93C}" sibTransId="{95616367-A860-DF4A-916C-F8F6273C4051}"/>
    <dgm:cxn modelId="{69907C9B-34E3-2E4B-B0F2-C79C359FB618}" srcId="{8C77A98E-0CB2-2049-A6D4-4F8A2D3119FF}" destId="{E51A7D91-FD7D-5F45-B89E-26E6054E46A5}" srcOrd="0" destOrd="0" parTransId="{A768344D-F937-7848-8D0B-B029455F0425}" sibTransId="{CAD42C99-70CE-B148-851B-7919E8B1AB70}"/>
    <dgm:cxn modelId="{D3CE919C-5829-F44E-826F-D9D7E5E7B4F4}" srcId="{8C77A98E-0CB2-2049-A6D4-4F8A2D3119FF}" destId="{B7D181DF-50CD-2842-A7B8-865F656635DC}" srcOrd="1" destOrd="0" parTransId="{F4E7FD26-D44D-D44D-89AF-CCF37F3CE1A5}" sibTransId="{A2622AE9-C7CE-FD4A-8AC2-04462508FA99}"/>
    <dgm:cxn modelId="{002526EC-5893-B04C-A4EE-8B62E888508A}" type="presOf" srcId="{8C77A98E-0CB2-2049-A6D4-4F8A2D3119FF}" destId="{1FB4D083-5EC8-D049-8077-F0CCFB39456A}" srcOrd="0" destOrd="0" presId="urn:microsoft.com/office/officeart/2005/8/layout/hChevron3"/>
    <dgm:cxn modelId="{6986CEF1-0EC9-D943-91E1-CF4B1394E31F}" type="presOf" srcId="{1F7AAD16-54C8-7B44-B383-0C363B63BFD7}" destId="{2969457A-A5FF-A64A-9EAF-94B9A8DCE42A}" srcOrd="0" destOrd="0" presId="urn:microsoft.com/office/officeart/2005/8/layout/hChevron3"/>
    <dgm:cxn modelId="{9BC52EFC-2C5F-5843-B268-B6DE405BE883}" srcId="{8C77A98E-0CB2-2049-A6D4-4F8A2D3119FF}" destId="{1F7AAD16-54C8-7B44-B383-0C363B63BFD7}" srcOrd="2" destOrd="0" parTransId="{284EC877-0E2B-624B-9F9C-1BD9F3FCA4C2}" sibTransId="{FCDAF5CA-2702-4F4C-839C-6B108CA358C6}"/>
    <dgm:cxn modelId="{12BEAD6C-0B1E-ED45-B6F5-DA721E47D949}" type="presParOf" srcId="{1FB4D083-5EC8-D049-8077-F0CCFB39456A}" destId="{CD4392D3-C6BF-8740-AC34-B02E45ED4395}" srcOrd="0" destOrd="0" presId="urn:microsoft.com/office/officeart/2005/8/layout/hChevron3"/>
    <dgm:cxn modelId="{EBC8A788-7F12-C24E-9834-D7412521323B}" type="presParOf" srcId="{1FB4D083-5EC8-D049-8077-F0CCFB39456A}" destId="{FD74EA91-F389-F54F-BB4C-271E8C922A6C}" srcOrd="1" destOrd="0" presId="urn:microsoft.com/office/officeart/2005/8/layout/hChevron3"/>
    <dgm:cxn modelId="{44F5DCE5-8825-1842-AEA1-888547A5629C}" type="presParOf" srcId="{1FB4D083-5EC8-D049-8077-F0CCFB39456A}" destId="{115013B3-251B-C843-83D8-0B784DFA64D3}" srcOrd="2" destOrd="0" presId="urn:microsoft.com/office/officeart/2005/8/layout/hChevron3"/>
    <dgm:cxn modelId="{FC29EF65-638A-C242-9BC8-65EF95028ED4}" type="presParOf" srcId="{1FB4D083-5EC8-D049-8077-F0CCFB39456A}" destId="{8639EC97-49B7-BC47-A3B8-C46AB88730CA}" srcOrd="3" destOrd="0" presId="urn:microsoft.com/office/officeart/2005/8/layout/hChevron3"/>
    <dgm:cxn modelId="{4289AEBA-59B0-9E4A-9348-43010BBAC6ED}" type="presParOf" srcId="{1FB4D083-5EC8-D049-8077-F0CCFB39456A}" destId="{2969457A-A5FF-A64A-9EAF-94B9A8DCE42A}" srcOrd="4" destOrd="0" presId="urn:microsoft.com/office/officeart/2005/8/layout/hChevron3"/>
    <dgm:cxn modelId="{51F953D1-01F1-EC4E-B07A-3433C7034B32}" type="presParOf" srcId="{1FB4D083-5EC8-D049-8077-F0CCFB39456A}" destId="{54D39EC4-0F07-E844-916D-72549AB2CCB5}" srcOrd="5" destOrd="0" presId="urn:microsoft.com/office/officeart/2005/8/layout/hChevron3"/>
    <dgm:cxn modelId="{88F2D2A9-0808-854F-BA21-59AFBA451ACB}" type="presParOf" srcId="{1FB4D083-5EC8-D049-8077-F0CCFB39456A}" destId="{E7EF26BC-9083-0D40-8CF4-8FA46E626A89}" srcOrd="6" destOrd="0" presId="urn:microsoft.com/office/officeart/2005/8/layout/hChevron3"/>
    <dgm:cxn modelId="{6CAABC07-8C9D-454B-A482-C50B0BCD5C8B}" type="presParOf" srcId="{1FB4D083-5EC8-D049-8077-F0CCFB39456A}" destId="{40EAE8F4-A5B3-8D4A-84F8-0A0CEEE43DAA}" srcOrd="7" destOrd="0" presId="urn:microsoft.com/office/officeart/2005/8/layout/hChevron3"/>
    <dgm:cxn modelId="{F035E918-9ACA-2141-973C-D5CD5E341781}" type="presParOf" srcId="{1FB4D083-5EC8-D049-8077-F0CCFB39456A}" destId="{25427013-247D-3F48-BB55-F8FA293AE914}" srcOrd="8"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C77A98E-0CB2-2049-A6D4-4F8A2D3119FF}" type="doc">
      <dgm:prSet loTypeId="urn:microsoft.com/office/officeart/2005/8/layout/hChevron3" loCatId="" qsTypeId="urn:microsoft.com/office/officeart/2005/8/quickstyle/simple1" qsCatId="simple" csTypeId="urn:microsoft.com/office/officeart/2005/8/colors/accent1_2" csCatId="accent1" phldr="1"/>
      <dgm:spPr/>
    </dgm:pt>
    <dgm:pt modelId="{E51A7D91-FD7D-5F45-B89E-26E6054E46A5}">
      <dgm:prSet phldrT="[テキスト]" custT="1"/>
      <dgm:spPr>
        <a:solidFill>
          <a:srgbClr val="929193">
            <a:alpha val="39000"/>
          </a:srgbClr>
        </a:solidFill>
        <a:ln w="22225">
          <a:solidFill>
            <a:schemeClr val="bg1"/>
          </a:solidFill>
        </a:ln>
      </dgm:spPr>
      <dgm:t>
        <a:bodyPr/>
        <a:lstStyle/>
        <a:p>
          <a:r>
            <a:rPr kumimoji="1" lang="ja-JP" altLang="en-US" sz="1400" b="0" i="0" dirty="0">
              <a:latin typeface="Yu Gothic Medium" panose="020B0400000000000000" pitchFamily="34" charset="-128"/>
              <a:ea typeface="Yu Gothic Medium" panose="020B0400000000000000" pitchFamily="34" charset="-128"/>
            </a:rPr>
            <a:t>課題と目的の整理</a:t>
          </a:r>
        </a:p>
      </dgm:t>
    </dgm:pt>
    <dgm:pt modelId="{A768344D-F937-7848-8D0B-B029455F0425}" type="parTrans" cxnId="{69907C9B-34E3-2E4B-B0F2-C79C359FB618}">
      <dgm:prSet/>
      <dgm:spPr/>
      <dgm:t>
        <a:bodyPr/>
        <a:lstStyle/>
        <a:p>
          <a:endParaRPr kumimoji="1" lang="ja-JP" altLang="en-US" sz="1200"/>
        </a:p>
      </dgm:t>
    </dgm:pt>
    <dgm:pt modelId="{CAD42C99-70CE-B148-851B-7919E8B1AB70}" type="sibTrans" cxnId="{69907C9B-34E3-2E4B-B0F2-C79C359FB618}">
      <dgm:prSet/>
      <dgm:spPr/>
      <dgm:t>
        <a:bodyPr/>
        <a:lstStyle/>
        <a:p>
          <a:endParaRPr kumimoji="1" lang="ja-JP" altLang="en-US" sz="1200"/>
        </a:p>
      </dgm:t>
    </dgm:pt>
    <dgm:pt modelId="{B7D181DF-50CD-2842-A7B8-865F656635DC}">
      <dgm:prSet phldrT="[テキスト]" custT="1"/>
      <dgm:spPr>
        <a:solidFill>
          <a:srgbClr val="E26984"/>
        </a:solidFill>
        <a:ln w="22225">
          <a:solidFill>
            <a:schemeClr val="bg1"/>
          </a:solidFill>
        </a:ln>
      </dgm:spPr>
      <dgm:t>
        <a:bodyPr/>
        <a:lstStyle/>
        <a:p>
          <a:r>
            <a:rPr kumimoji="1" lang="ja-JP" altLang="en-US" sz="1400" b="0" i="0">
              <a:latin typeface="Yu Gothic Medium" panose="020B0400000000000000" pitchFamily="34" charset="-128"/>
              <a:ea typeface="Yu Gothic Medium" panose="020B0400000000000000" pitchFamily="34" charset="-128"/>
            </a:rPr>
            <a:t>基本情報</a:t>
          </a:r>
        </a:p>
      </dgm:t>
    </dgm:pt>
    <dgm:pt modelId="{F4E7FD26-D44D-D44D-89AF-CCF37F3CE1A5}" type="parTrans" cxnId="{D3CE919C-5829-F44E-826F-D9D7E5E7B4F4}">
      <dgm:prSet/>
      <dgm:spPr/>
      <dgm:t>
        <a:bodyPr/>
        <a:lstStyle/>
        <a:p>
          <a:endParaRPr kumimoji="1" lang="ja-JP" altLang="en-US" sz="1200"/>
        </a:p>
      </dgm:t>
    </dgm:pt>
    <dgm:pt modelId="{A2622AE9-C7CE-FD4A-8AC2-04462508FA99}" type="sibTrans" cxnId="{D3CE919C-5829-F44E-826F-D9D7E5E7B4F4}">
      <dgm:prSet/>
      <dgm:spPr/>
      <dgm:t>
        <a:bodyPr/>
        <a:lstStyle/>
        <a:p>
          <a:endParaRPr kumimoji="1" lang="ja-JP" altLang="en-US" sz="1200"/>
        </a:p>
      </dgm:t>
    </dgm:pt>
    <dgm:pt modelId="{1F7AAD16-54C8-7B44-B383-0C363B63BFD7}">
      <dgm:prSet phldrT="[テキスト]" custT="1"/>
      <dgm:spPr>
        <a:solidFill>
          <a:srgbClr val="929193">
            <a:alpha val="39000"/>
          </a:srgbClr>
        </a:solidFill>
        <a:ln w="22225">
          <a:solidFill>
            <a:schemeClr val="bg1"/>
          </a:solidFill>
        </a:ln>
      </dgm:spPr>
      <dgm:t>
        <a:bodyPr/>
        <a:lstStyle/>
        <a:p>
          <a:r>
            <a:rPr kumimoji="1" lang="ja-JP" altLang="en-US" sz="1400" b="0" i="0">
              <a:latin typeface="Yu Gothic Medium" panose="020B0400000000000000" pitchFamily="34" charset="-128"/>
              <a:ea typeface="Yu Gothic Medium" panose="020B0400000000000000" pitchFamily="34" charset="-128"/>
            </a:rPr>
            <a:t>入力項目</a:t>
          </a:r>
        </a:p>
      </dgm:t>
    </dgm:pt>
    <dgm:pt modelId="{284EC877-0E2B-624B-9F9C-1BD9F3FCA4C2}" type="parTrans" cxnId="{9BC52EFC-2C5F-5843-B268-B6DE405BE883}">
      <dgm:prSet/>
      <dgm:spPr/>
      <dgm:t>
        <a:bodyPr/>
        <a:lstStyle/>
        <a:p>
          <a:endParaRPr kumimoji="1" lang="ja-JP" altLang="en-US" sz="1200"/>
        </a:p>
      </dgm:t>
    </dgm:pt>
    <dgm:pt modelId="{FCDAF5CA-2702-4F4C-839C-6B108CA358C6}" type="sibTrans" cxnId="{9BC52EFC-2C5F-5843-B268-B6DE405BE883}">
      <dgm:prSet/>
      <dgm:spPr/>
      <dgm:t>
        <a:bodyPr/>
        <a:lstStyle/>
        <a:p>
          <a:endParaRPr kumimoji="1" lang="ja-JP" altLang="en-US" sz="1200"/>
        </a:p>
      </dgm:t>
    </dgm:pt>
    <dgm:pt modelId="{A6A109AA-F1D2-8C41-92C3-507267B2F1D3}">
      <dgm:prSet phldrT="[テキスト]" custT="1"/>
      <dgm:spPr>
        <a:solidFill>
          <a:srgbClr val="929193">
            <a:alpha val="39000"/>
          </a:srgbClr>
        </a:solidFill>
        <a:ln w="22225">
          <a:solidFill>
            <a:schemeClr val="bg1"/>
          </a:solidFill>
        </a:ln>
      </dgm:spPr>
      <dgm:t>
        <a:bodyPr/>
        <a:lstStyle/>
        <a:p>
          <a:r>
            <a:rPr kumimoji="1" lang="ja-JP" altLang="en-US" sz="1400" b="0" i="0">
              <a:latin typeface="Yu Gothic Medium" panose="020B0400000000000000" pitchFamily="34" charset="-128"/>
              <a:ea typeface="Yu Gothic Medium" panose="020B0400000000000000" pitchFamily="34" charset="-128"/>
            </a:rPr>
            <a:t>業務フロー</a:t>
          </a:r>
        </a:p>
      </dgm:t>
    </dgm:pt>
    <dgm:pt modelId="{E9D933BE-F6E7-AF49-9A13-94071EA3D8EE}" type="parTrans" cxnId="{9A7F6E11-8B84-7A43-9DF5-E5BF7DCD91DC}">
      <dgm:prSet/>
      <dgm:spPr/>
      <dgm:t>
        <a:bodyPr/>
        <a:lstStyle/>
        <a:p>
          <a:endParaRPr kumimoji="1" lang="ja-JP" altLang="en-US" sz="1200"/>
        </a:p>
      </dgm:t>
    </dgm:pt>
    <dgm:pt modelId="{291DBBA0-BC73-F748-A070-285CF449BF3E}" type="sibTrans" cxnId="{9A7F6E11-8B84-7A43-9DF5-E5BF7DCD91DC}">
      <dgm:prSet/>
      <dgm:spPr/>
      <dgm:t>
        <a:bodyPr/>
        <a:lstStyle/>
        <a:p>
          <a:endParaRPr kumimoji="1" lang="ja-JP" altLang="en-US" sz="1200"/>
        </a:p>
      </dgm:t>
    </dgm:pt>
    <dgm:pt modelId="{64381C77-81BC-1145-84F5-A481CBE61CF4}">
      <dgm:prSet phldrT="[テキスト]" custT="1"/>
      <dgm:spPr>
        <a:solidFill>
          <a:srgbClr val="929193">
            <a:alpha val="39000"/>
          </a:srgbClr>
        </a:solidFill>
        <a:ln w="22225">
          <a:solidFill>
            <a:schemeClr val="bg1"/>
          </a:solidFill>
        </a:ln>
      </dgm:spPr>
      <dgm:t>
        <a:bodyPr/>
        <a:lstStyle/>
        <a:p>
          <a:r>
            <a:rPr kumimoji="1" lang="ja-JP" altLang="en-US" sz="1400" b="0" i="0">
              <a:latin typeface="Yu Gothic Medium" panose="020B0400000000000000" pitchFamily="34" charset="-128"/>
              <a:ea typeface="Yu Gothic Medium" panose="020B0400000000000000" pitchFamily="34" charset="-128"/>
            </a:rPr>
            <a:t>運用ルール</a:t>
          </a:r>
        </a:p>
      </dgm:t>
    </dgm:pt>
    <dgm:pt modelId="{CDE0F15C-4E60-534F-8291-E372C3CFF93C}" type="parTrans" cxnId="{A81F0852-7FCD-B44C-9E2C-1B2DFF74FE69}">
      <dgm:prSet/>
      <dgm:spPr/>
      <dgm:t>
        <a:bodyPr/>
        <a:lstStyle/>
        <a:p>
          <a:endParaRPr kumimoji="1" lang="ja-JP" altLang="en-US" sz="1200"/>
        </a:p>
      </dgm:t>
    </dgm:pt>
    <dgm:pt modelId="{95616367-A860-DF4A-916C-F8F6273C4051}" type="sibTrans" cxnId="{A81F0852-7FCD-B44C-9E2C-1B2DFF74FE69}">
      <dgm:prSet/>
      <dgm:spPr/>
      <dgm:t>
        <a:bodyPr/>
        <a:lstStyle/>
        <a:p>
          <a:endParaRPr kumimoji="1" lang="ja-JP" altLang="en-US" sz="1200"/>
        </a:p>
      </dgm:t>
    </dgm:pt>
    <dgm:pt modelId="{1FB4D083-5EC8-D049-8077-F0CCFB39456A}" type="pres">
      <dgm:prSet presAssocID="{8C77A98E-0CB2-2049-A6D4-4F8A2D3119FF}" presName="Name0" presStyleCnt="0">
        <dgm:presLayoutVars>
          <dgm:dir/>
          <dgm:resizeHandles val="exact"/>
        </dgm:presLayoutVars>
      </dgm:prSet>
      <dgm:spPr/>
    </dgm:pt>
    <dgm:pt modelId="{CD4392D3-C6BF-8740-AC34-B02E45ED4395}" type="pres">
      <dgm:prSet presAssocID="{E51A7D91-FD7D-5F45-B89E-26E6054E46A5}" presName="parTxOnly" presStyleLbl="node1" presStyleIdx="0" presStyleCnt="5" custScaleX="20944" custScaleY="101471" custLinFactX="-17689" custLinFactNeighborX="-100000">
        <dgm:presLayoutVars>
          <dgm:bulletEnabled val="1"/>
        </dgm:presLayoutVars>
      </dgm:prSet>
      <dgm:spPr/>
    </dgm:pt>
    <dgm:pt modelId="{FD74EA91-F389-F54F-BB4C-271E8C922A6C}" type="pres">
      <dgm:prSet presAssocID="{CAD42C99-70CE-B148-851B-7919E8B1AB70}" presName="parSpace" presStyleCnt="0"/>
      <dgm:spPr/>
    </dgm:pt>
    <dgm:pt modelId="{115013B3-251B-C843-83D8-0B784DFA64D3}" type="pres">
      <dgm:prSet presAssocID="{B7D181DF-50CD-2842-A7B8-865F656635DC}" presName="parTxOnly" presStyleLbl="node1" presStyleIdx="1" presStyleCnt="5" custScaleX="20944" custScaleY="101471" custLinFactX="-102" custLinFactNeighborX="-100000">
        <dgm:presLayoutVars>
          <dgm:bulletEnabled val="1"/>
        </dgm:presLayoutVars>
      </dgm:prSet>
      <dgm:spPr/>
    </dgm:pt>
    <dgm:pt modelId="{8639EC97-49B7-BC47-A3B8-C46AB88730CA}" type="pres">
      <dgm:prSet presAssocID="{A2622AE9-C7CE-FD4A-8AC2-04462508FA99}" presName="parSpace" presStyleCnt="0"/>
      <dgm:spPr/>
    </dgm:pt>
    <dgm:pt modelId="{2969457A-A5FF-A64A-9EAF-94B9A8DCE42A}" type="pres">
      <dgm:prSet presAssocID="{1F7AAD16-54C8-7B44-B383-0C363B63BFD7}" presName="parTxOnly" presStyleLbl="node1" presStyleIdx="2" presStyleCnt="5" custScaleX="20944" custScaleY="101471" custLinFactNeighborX="-13416">
        <dgm:presLayoutVars>
          <dgm:bulletEnabled val="1"/>
        </dgm:presLayoutVars>
      </dgm:prSet>
      <dgm:spPr/>
    </dgm:pt>
    <dgm:pt modelId="{54D39EC4-0F07-E844-916D-72549AB2CCB5}" type="pres">
      <dgm:prSet presAssocID="{FCDAF5CA-2702-4F4C-839C-6B108CA358C6}" presName="parSpace" presStyleCnt="0"/>
      <dgm:spPr/>
    </dgm:pt>
    <dgm:pt modelId="{E7EF26BC-9083-0D40-8CF4-8FA46E626A89}" type="pres">
      <dgm:prSet presAssocID="{A6A109AA-F1D2-8C41-92C3-507267B2F1D3}" presName="parTxOnly" presStyleLbl="node1" presStyleIdx="3" presStyleCnt="5" custScaleX="20944" custScaleY="101471" custLinFactNeighborX="74854">
        <dgm:presLayoutVars>
          <dgm:bulletEnabled val="1"/>
        </dgm:presLayoutVars>
      </dgm:prSet>
      <dgm:spPr/>
    </dgm:pt>
    <dgm:pt modelId="{40EAE8F4-A5B3-8D4A-84F8-0A0CEEE43DAA}" type="pres">
      <dgm:prSet presAssocID="{291DBBA0-BC73-F748-A070-285CF449BF3E}" presName="parSpace" presStyleCnt="0"/>
      <dgm:spPr/>
    </dgm:pt>
    <dgm:pt modelId="{25427013-247D-3F48-BB55-F8FA293AE914}" type="pres">
      <dgm:prSet presAssocID="{64381C77-81BC-1145-84F5-A481CBE61CF4}" presName="parTxOnly" presStyleLbl="node1" presStyleIdx="4" presStyleCnt="5" custScaleX="20944" custScaleY="101471" custLinFactX="12611" custLinFactNeighborX="100000">
        <dgm:presLayoutVars>
          <dgm:bulletEnabled val="1"/>
        </dgm:presLayoutVars>
      </dgm:prSet>
      <dgm:spPr/>
    </dgm:pt>
  </dgm:ptLst>
  <dgm:cxnLst>
    <dgm:cxn modelId="{9A7F6E11-8B84-7A43-9DF5-E5BF7DCD91DC}" srcId="{8C77A98E-0CB2-2049-A6D4-4F8A2D3119FF}" destId="{A6A109AA-F1D2-8C41-92C3-507267B2F1D3}" srcOrd="3" destOrd="0" parTransId="{E9D933BE-F6E7-AF49-9A13-94071EA3D8EE}" sibTransId="{291DBBA0-BC73-F748-A070-285CF449BF3E}"/>
    <dgm:cxn modelId="{9BC87D11-BAB3-A64F-9CD2-862F56DE4A07}" type="presOf" srcId="{B7D181DF-50CD-2842-A7B8-865F656635DC}" destId="{115013B3-251B-C843-83D8-0B784DFA64D3}" srcOrd="0" destOrd="0" presId="urn:microsoft.com/office/officeart/2005/8/layout/hChevron3"/>
    <dgm:cxn modelId="{D41BBF14-51CF-9E49-88CE-5BBD0381CFB2}" type="presOf" srcId="{A6A109AA-F1D2-8C41-92C3-507267B2F1D3}" destId="{E7EF26BC-9083-0D40-8CF4-8FA46E626A89}" srcOrd="0" destOrd="0" presId="urn:microsoft.com/office/officeart/2005/8/layout/hChevron3"/>
    <dgm:cxn modelId="{3FA0E029-7F19-AF4A-8778-B2C47FBD56A3}" type="presOf" srcId="{64381C77-81BC-1145-84F5-A481CBE61CF4}" destId="{25427013-247D-3F48-BB55-F8FA293AE914}" srcOrd="0" destOrd="0" presId="urn:microsoft.com/office/officeart/2005/8/layout/hChevron3"/>
    <dgm:cxn modelId="{9EF2B671-1312-9F46-AF45-28CBF3195C2C}" type="presOf" srcId="{E51A7D91-FD7D-5F45-B89E-26E6054E46A5}" destId="{CD4392D3-C6BF-8740-AC34-B02E45ED4395}" srcOrd="0" destOrd="0" presId="urn:microsoft.com/office/officeart/2005/8/layout/hChevron3"/>
    <dgm:cxn modelId="{A81F0852-7FCD-B44C-9E2C-1B2DFF74FE69}" srcId="{8C77A98E-0CB2-2049-A6D4-4F8A2D3119FF}" destId="{64381C77-81BC-1145-84F5-A481CBE61CF4}" srcOrd="4" destOrd="0" parTransId="{CDE0F15C-4E60-534F-8291-E372C3CFF93C}" sibTransId="{95616367-A860-DF4A-916C-F8F6273C4051}"/>
    <dgm:cxn modelId="{69907C9B-34E3-2E4B-B0F2-C79C359FB618}" srcId="{8C77A98E-0CB2-2049-A6D4-4F8A2D3119FF}" destId="{E51A7D91-FD7D-5F45-B89E-26E6054E46A5}" srcOrd="0" destOrd="0" parTransId="{A768344D-F937-7848-8D0B-B029455F0425}" sibTransId="{CAD42C99-70CE-B148-851B-7919E8B1AB70}"/>
    <dgm:cxn modelId="{D3CE919C-5829-F44E-826F-D9D7E5E7B4F4}" srcId="{8C77A98E-0CB2-2049-A6D4-4F8A2D3119FF}" destId="{B7D181DF-50CD-2842-A7B8-865F656635DC}" srcOrd="1" destOrd="0" parTransId="{F4E7FD26-D44D-D44D-89AF-CCF37F3CE1A5}" sibTransId="{A2622AE9-C7CE-FD4A-8AC2-04462508FA99}"/>
    <dgm:cxn modelId="{002526EC-5893-B04C-A4EE-8B62E888508A}" type="presOf" srcId="{8C77A98E-0CB2-2049-A6D4-4F8A2D3119FF}" destId="{1FB4D083-5EC8-D049-8077-F0CCFB39456A}" srcOrd="0" destOrd="0" presId="urn:microsoft.com/office/officeart/2005/8/layout/hChevron3"/>
    <dgm:cxn modelId="{6986CEF1-0EC9-D943-91E1-CF4B1394E31F}" type="presOf" srcId="{1F7AAD16-54C8-7B44-B383-0C363B63BFD7}" destId="{2969457A-A5FF-A64A-9EAF-94B9A8DCE42A}" srcOrd="0" destOrd="0" presId="urn:microsoft.com/office/officeart/2005/8/layout/hChevron3"/>
    <dgm:cxn modelId="{9BC52EFC-2C5F-5843-B268-B6DE405BE883}" srcId="{8C77A98E-0CB2-2049-A6D4-4F8A2D3119FF}" destId="{1F7AAD16-54C8-7B44-B383-0C363B63BFD7}" srcOrd="2" destOrd="0" parTransId="{284EC877-0E2B-624B-9F9C-1BD9F3FCA4C2}" sibTransId="{FCDAF5CA-2702-4F4C-839C-6B108CA358C6}"/>
    <dgm:cxn modelId="{12BEAD6C-0B1E-ED45-B6F5-DA721E47D949}" type="presParOf" srcId="{1FB4D083-5EC8-D049-8077-F0CCFB39456A}" destId="{CD4392D3-C6BF-8740-AC34-B02E45ED4395}" srcOrd="0" destOrd="0" presId="urn:microsoft.com/office/officeart/2005/8/layout/hChevron3"/>
    <dgm:cxn modelId="{EBC8A788-7F12-C24E-9834-D7412521323B}" type="presParOf" srcId="{1FB4D083-5EC8-D049-8077-F0CCFB39456A}" destId="{FD74EA91-F389-F54F-BB4C-271E8C922A6C}" srcOrd="1" destOrd="0" presId="urn:microsoft.com/office/officeart/2005/8/layout/hChevron3"/>
    <dgm:cxn modelId="{44F5DCE5-8825-1842-AEA1-888547A5629C}" type="presParOf" srcId="{1FB4D083-5EC8-D049-8077-F0CCFB39456A}" destId="{115013B3-251B-C843-83D8-0B784DFA64D3}" srcOrd="2" destOrd="0" presId="urn:microsoft.com/office/officeart/2005/8/layout/hChevron3"/>
    <dgm:cxn modelId="{FC29EF65-638A-C242-9BC8-65EF95028ED4}" type="presParOf" srcId="{1FB4D083-5EC8-D049-8077-F0CCFB39456A}" destId="{8639EC97-49B7-BC47-A3B8-C46AB88730CA}" srcOrd="3" destOrd="0" presId="urn:microsoft.com/office/officeart/2005/8/layout/hChevron3"/>
    <dgm:cxn modelId="{4289AEBA-59B0-9E4A-9348-43010BBAC6ED}" type="presParOf" srcId="{1FB4D083-5EC8-D049-8077-F0CCFB39456A}" destId="{2969457A-A5FF-A64A-9EAF-94B9A8DCE42A}" srcOrd="4" destOrd="0" presId="urn:microsoft.com/office/officeart/2005/8/layout/hChevron3"/>
    <dgm:cxn modelId="{51F953D1-01F1-EC4E-B07A-3433C7034B32}" type="presParOf" srcId="{1FB4D083-5EC8-D049-8077-F0CCFB39456A}" destId="{54D39EC4-0F07-E844-916D-72549AB2CCB5}" srcOrd="5" destOrd="0" presId="urn:microsoft.com/office/officeart/2005/8/layout/hChevron3"/>
    <dgm:cxn modelId="{88F2D2A9-0808-854F-BA21-59AFBA451ACB}" type="presParOf" srcId="{1FB4D083-5EC8-D049-8077-F0CCFB39456A}" destId="{E7EF26BC-9083-0D40-8CF4-8FA46E626A89}" srcOrd="6" destOrd="0" presId="urn:microsoft.com/office/officeart/2005/8/layout/hChevron3"/>
    <dgm:cxn modelId="{6CAABC07-8C9D-454B-A482-C50B0BCD5C8B}" type="presParOf" srcId="{1FB4D083-5EC8-D049-8077-F0CCFB39456A}" destId="{40EAE8F4-A5B3-8D4A-84F8-0A0CEEE43DAA}" srcOrd="7" destOrd="0" presId="urn:microsoft.com/office/officeart/2005/8/layout/hChevron3"/>
    <dgm:cxn modelId="{F035E918-9ACA-2141-973C-D5CD5E341781}" type="presParOf" srcId="{1FB4D083-5EC8-D049-8077-F0CCFB39456A}" destId="{25427013-247D-3F48-BB55-F8FA293AE914}" srcOrd="8"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C77A98E-0CB2-2049-A6D4-4F8A2D3119FF}" type="doc">
      <dgm:prSet loTypeId="urn:microsoft.com/office/officeart/2005/8/layout/hChevron3" loCatId="" qsTypeId="urn:microsoft.com/office/officeart/2005/8/quickstyle/simple1" qsCatId="simple" csTypeId="urn:microsoft.com/office/officeart/2005/8/colors/accent1_2" csCatId="accent1" phldr="1"/>
      <dgm:spPr/>
    </dgm:pt>
    <dgm:pt modelId="{E51A7D91-FD7D-5F45-B89E-26E6054E46A5}">
      <dgm:prSet phldrT="[テキスト]" custT="1"/>
      <dgm:spPr>
        <a:solidFill>
          <a:srgbClr val="929193">
            <a:alpha val="39000"/>
          </a:srgbClr>
        </a:solidFill>
        <a:ln w="22225">
          <a:solidFill>
            <a:schemeClr val="bg1"/>
          </a:solidFill>
        </a:ln>
      </dgm:spPr>
      <dgm:t>
        <a:bodyPr/>
        <a:lstStyle/>
        <a:p>
          <a:r>
            <a:rPr kumimoji="1" lang="ja-JP" altLang="en-US" sz="1400" b="0" i="0">
              <a:latin typeface="Yu Gothic Medium" panose="020B0400000000000000" pitchFamily="34" charset="-128"/>
              <a:ea typeface="Yu Gothic Medium" panose="020B0400000000000000" pitchFamily="34" charset="-128"/>
            </a:rPr>
            <a:t>課題と目的の整理</a:t>
          </a:r>
        </a:p>
      </dgm:t>
    </dgm:pt>
    <dgm:pt modelId="{A768344D-F937-7848-8D0B-B029455F0425}" type="parTrans" cxnId="{69907C9B-34E3-2E4B-B0F2-C79C359FB618}">
      <dgm:prSet/>
      <dgm:spPr/>
      <dgm:t>
        <a:bodyPr/>
        <a:lstStyle/>
        <a:p>
          <a:endParaRPr kumimoji="1" lang="ja-JP" altLang="en-US" sz="1200"/>
        </a:p>
      </dgm:t>
    </dgm:pt>
    <dgm:pt modelId="{CAD42C99-70CE-B148-851B-7919E8B1AB70}" type="sibTrans" cxnId="{69907C9B-34E3-2E4B-B0F2-C79C359FB618}">
      <dgm:prSet/>
      <dgm:spPr/>
      <dgm:t>
        <a:bodyPr/>
        <a:lstStyle/>
        <a:p>
          <a:endParaRPr kumimoji="1" lang="ja-JP" altLang="en-US" sz="1200"/>
        </a:p>
      </dgm:t>
    </dgm:pt>
    <dgm:pt modelId="{B7D181DF-50CD-2842-A7B8-865F656635DC}">
      <dgm:prSet phldrT="[テキスト]" custT="1"/>
      <dgm:spPr>
        <a:solidFill>
          <a:srgbClr val="929193">
            <a:alpha val="39000"/>
          </a:srgbClr>
        </a:solidFill>
        <a:ln w="22225">
          <a:solidFill>
            <a:schemeClr val="bg1"/>
          </a:solidFill>
        </a:ln>
      </dgm:spPr>
      <dgm:t>
        <a:bodyPr/>
        <a:lstStyle/>
        <a:p>
          <a:r>
            <a:rPr kumimoji="1" lang="ja-JP" altLang="en-US" sz="1400" b="0" i="0">
              <a:latin typeface="Yu Gothic Medium" panose="020B0400000000000000" pitchFamily="34" charset="-128"/>
              <a:ea typeface="Yu Gothic Medium" panose="020B0400000000000000" pitchFamily="34" charset="-128"/>
            </a:rPr>
            <a:t>基本情報</a:t>
          </a:r>
        </a:p>
      </dgm:t>
    </dgm:pt>
    <dgm:pt modelId="{F4E7FD26-D44D-D44D-89AF-CCF37F3CE1A5}" type="parTrans" cxnId="{D3CE919C-5829-F44E-826F-D9D7E5E7B4F4}">
      <dgm:prSet/>
      <dgm:spPr/>
      <dgm:t>
        <a:bodyPr/>
        <a:lstStyle/>
        <a:p>
          <a:endParaRPr kumimoji="1" lang="ja-JP" altLang="en-US" sz="1200"/>
        </a:p>
      </dgm:t>
    </dgm:pt>
    <dgm:pt modelId="{A2622AE9-C7CE-FD4A-8AC2-04462508FA99}" type="sibTrans" cxnId="{D3CE919C-5829-F44E-826F-D9D7E5E7B4F4}">
      <dgm:prSet/>
      <dgm:spPr/>
      <dgm:t>
        <a:bodyPr/>
        <a:lstStyle/>
        <a:p>
          <a:endParaRPr kumimoji="1" lang="ja-JP" altLang="en-US" sz="1200"/>
        </a:p>
      </dgm:t>
    </dgm:pt>
    <dgm:pt modelId="{1F7AAD16-54C8-7B44-B383-0C363B63BFD7}">
      <dgm:prSet phldrT="[テキスト]" custT="1"/>
      <dgm:spPr>
        <a:solidFill>
          <a:srgbClr val="E26984"/>
        </a:solidFill>
        <a:ln w="22225">
          <a:solidFill>
            <a:schemeClr val="bg1"/>
          </a:solidFill>
        </a:ln>
      </dgm:spPr>
      <dgm:t>
        <a:bodyPr/>
        <a:lstStyle/>
        <a:p>
          <a:r>
            <a:rPr kumimoji="1" lang="ja-JP" altLang="en-US" sz="1400" b="0" i="0">
              <a:latin typeface="Yu Gothic Medium" panose="020B0400000000000000" pitchFamily="34" charset="-128"/>
              <a:ea typeface="Yu Gothic Medium" panose="020B0400000000000000" pitchFamily="34" charset="-128"/>
            </a:rPr>
            <a:t>入力項目</a:t>
          </a:r>
        </a:p>
      </dgm:t>
    </dgm:pt>
    <dgm:pt modelId="{284EC877-0E2B-624B-9F9C-1BD9F3FCA4C2}" type="parTrans" cxnId="{9BC52EFC-2C5F-5843-B268-B6DE405BE883}">
      <dgm:prSet/>
      <dgm:spPr/>
      <dgm:t>
        <a:bodyPr/>
        <a:lstStyle/>
        <a:p>
          <a:endParaRPr kumimoji="1" lang="ja-JP" altLang="en-US" sz="1200"/>
        </a:p>
      </dgm:t>
    </dgm:pt>
    <dgm:pt modelId="{FCDAF5CA-2702-4F4C-839C-6B108CA358C6}" type="sibTrans" cxnId="{9BC52EFC-2C5F-5843-B268-B6DE405BE883}">
      <dgm:prSet/>
      <dgm:spPr/>
      <dgm:t>
        <a:bodyPr/>
        <a:lstStyle/>
        <a:p>
          <a:endParaRPr kumimoji="1" lang="ja-JP" altLang="en-US" sz="1200"/>
        </a:p>
      </dgm:t>
    </dgm:pt>
    <dgm:pt modelId="{A6A109AA-F1D2-8C41-92C3-507267B2F1D3}">
      <dgm:prSet phldrT="[テキスト]" custT="1"/>
      <dgm:spPr>
        <a:solidFill>
          <a:srgbClr val="929193">
            <a:alpha val="39000"/>
          </a:srgbClr>
        </a:solidFill>
        <a:ln w="22225">
          <a:solidFill>
            <a:schemeClr val="bg1"/>
          </a:solidFill>
        </a:ln>
      </dgm:spPr>
      <dgm:t>
        <a:bodyPr/>
        <a:lstStyle/>
        <a:p>
          <a:r>
            <a:rPr kumimoji="1" lang="ja-JP" altLang="en-US" sz="1400" b="0" i="0">
              <a:latin typeface="Yu Gothic Medium" panose="020B0400000000000000" pitchFamily="34" charset="-128"/>
              <a:ea typeface="Yu Gothic Medium" panose="020B0400000000000000" pitchFamily="34" charset="-128"/>
            </a:rPr>
            <a:t>業務フロー</a:t>
          </a:r>
        </a:p>
      </dgm:t>
    </dgm:pt>
    <dgm:pt modelId="{E9D933BE-F6E7-AF49-9A13-94071EA3D8EE}" type="parTrans" cxnId="{9A7F6E11-8B84-7A43-9DF5-E5BF7DCD91DC}">
      <dgm:prSet/>
      <dgm:spPr/>
      <dgm:t>
        <a:bodyPr/>
        <a:lstStyle/>
        <a:p>
          <a:endParaRPr kumimoji="1" lang="ja-JP" altLang="en-US" sz="1200"/>
        </a:p>
      </dgm:t>
    </dgm:pt>
    <dgm:pt modelId="{291DBBA0-BC73-F748-A070-285CF449BF3E}" type="sibTrans" cxnId="{9A7F6E11-8B84-7A43-9DF5-E5BF7DCD91DC}">
      <dgm:prSet/>
      <dgm:spPr/>
      <dgm:t>
        <a:bodyPr/>
        <a:lstStyle/>
        <a:p>
          <a:endParaRPr kumimoji="1" lang="ja-JP" altLang="en-US" sz="1200"/>
        </a:p>
      </dgm:t>
    </dgm:pt>
    <dgm:pt modelId="{64381C77-81BC-1145-84F5-A481CBE61CF4}">
      <dgm:prSet phldrT="[テキスト]" custT="1"/>
      <dgm:spPr>
        <a:solidFill>
          <a:srgbClr val="929193">
            <a:alpha val="39000"/>
          </a:srgbClr>
        </a:solidFill>
        <a:ln w="22225">
          <a:solidFill>
            <a:schemeClr val="bg1"/>
          </a:solidFill>
        </a:ln>
      </dgm:spPr>
      <dgm:t>
        <a:bodyPr/>
        <a:lstStyle/>
        <a:p>
          <a:r>
            <a:rPr kumimoji="1" lang="ja-JP" altLang="en-US" sz="1400" b="0" i="0">
              <a:latin typeface="Yu Gothic Medium" panose="020B0400000000000000" pitchFamily="34" charset="-128"/>
              <a:ea typeface="Yu Gothic Medium" panose="020B0400000000000000" pitchFamily="34" charset="-128"/>
            </a:rPr>
            <a:t>運用ルール</a:t>
          </a:r>
        </a:p>
      </dgm:t>
    </dgm:pt>
    <dgm:pt modelId="{CDE0F15C-4E60-534F-8291-E372C3CFF93C}" type="parTrans" cxnId="{A81F0852-7FCD-B44C-9E2C-1B2DFF74FE69}">
      <dgm:prSet/>
      <dgm:spPr/>
      <dgm:t>
        <a:bodyPr/>
        <a:lstStyle/>
        <a:p>
          <a:endParaRPr kumimoji="1" lang="ja-JP" altLang="en-US" sz="1200"/>
        </a:p>
      </dgm:t>
    </dgm:pt>
    <dgm:pt modelId="{95616367-A860-DF4A-916C-F8F6273C4051}" type="sibTrans" cxnId="{A81F0852-7FCD-B44C-9E2C-1B2DFF74FE69}">
      <dgm:prSet/>
      <dgm:spPr/>
      <dgm:t>
        <a:bodyPr/>
        <a:lstStyle/>
        <a:p>
          <a:endParaRPr kumimoji="1" lang="ja-JP" altLang="en-US" sz="1200"/>
        </a:p>
      </dgm:t>
    </dgm:pt>
    <dgm:pt modelId="{1FB4D083-5EC8-D049-8077-F0CCFB39456A}" type="pres">
      <dgm:prSet presAssocID="{8C77A98E-0CB2-2049-A6D4-4F8A2D3119FF}" presName="Name0" presStyleCnt="0">
        <dgm:presLayoutVars>
          <dgm:dir/>
          <dgm:resizeHandles val="exact"/>
        </dgm:presLayoutVars>
      </dgm:prSet>
      <dgm:spPr/>
    </dgm:pt>
    <dgm:pt modelId="{CD4392D3-C6BF-8740-AC34-B02E45ED4395}" type="pres">
      <dgm:prSet presAssocID="{E51A7D91-FD7D-5F45-B89E-26E6054E46A5}" presName="parTxOnly" presStyleLbl="node1" presStyleIdx="0" presStyleCnt="5" custScaleX="20944" custScaleY="101471" custLinFactX="-17689" custLinFactNeighborX="-100000">
        <dgm:presLayoutVars>
          <dgm:bulletEnabled val="1"/>
        </dgm:presLayoutVars>
      </dgm:prSet>
      <dgm:spPr/>
    </dgm:pt>
    <dgm:pt modelId="{FD74EA91-F389-F54F-BB4C-271E8C922A6C}" type="pres">
      <dgm:prSet presAssocID="{CAD42C99-70CE-B148-851B-7919E8B1AB70}" presName="parSpace" presStyleCnt="0"/>
      <dgm:spPr/>
    </dgm:pt>
    <dgm:pt modelId="{115013B3-251B-C843-83D8-0B784DFA64D3}" type="pres">
      <dgm:prSet presAssocID="{B7D181DF-50CD-2842-A7B8-865F656635DC}" presName="parTxOnly" presStyleLbl="node1" presStyleIdx="1" presStyleCnt="5" custScaleX="20944" custScaleY="101471" custLinFactX="-102" custLinFactNeighborX="-100000">
        <dgm:presLayoutVars>
          <dgm:bulletEnabled val="1"/>
        </dgm:presLayoutVars>
      </dgm:prSet>
      <dgm:spPr/>
    </dgm:pt>
    <dgm:pt modelId="{8639EC97-49B7-BC47-A3B8-C46AB88730CA}" type="pres">
      <dgm:prSet presAssocID="{A2622AE9-C7CE-FD4A-8AC2-04462508FA99}" presName="parSpace" presStyleCnt="0"/>
      <dgm:spPr/>
    </dgm:pt>
    <dgm:pt modelId="{2969457A-A5FF-A64A-9EAF-94B9A8DCE42A}" type="pres">
      <dgm:prSet presAssocID="{1F7AAD16-54C8-7B44-B383-0C363B63BFD7}" presName="parTxOnly" presStyleLbl="node1" presStyleIdx="2" presStyleCnt="5" custScaleX="20944" custScaleY="101471" custLinFactNeighborX="-13416">
        <dgm:presLayoutVars>
          <dgm:bulletEnabled val="1"/>
        </dgm:presLayoutVars>
      </dgm:prSet>
      <dgm:spPr/>
    </dgm:pt>
    <dgm:pt modelId="{54D39EC4-0F07-E844-916D-72549AB2CCB5}" type="pres">
      <dgm:prSet presAssocID="{FCDAF5CA-2702-4F4C-839C-6B108CA358C6}" presName="parSpace" presStyleCnt="0"/>
      <dgm:spPr/>
    </dgm:pt>
    <dgm:pt modelId="{E7EF26BC-9083-0D40-8CF4-8FA46E626A89}" type="pres">
      <dgm:prSet presAssocID="{A6A109AA-F1D2-8C41-92C3-507267B2F1D3}" presName="parTxOnly" presStyleLbl="node1" presStyleIdx="3" presStyleCnt="5" custScaleX="20944" custScaleY="101471" custLinFactNeighborX="74854">
        <dgm:presLayoutVars>
          <dgm:bulletEnabled val="1"/>
        </dgm:presLayoutVars>
      </dgm:prSet>
      <dgm:spPr/>
    </dgm:pt>
    <dgm:pt modelId="{40EAE8F4-A5B3-8D4A-84F8-0A0CEEE43DAA}" type="pres">
      <dgm:prSet presAssocID="{291DBBA0-BC73-F748-A070-285CF449BF3E}" presName="parSpace" presStyleCnt="0"/>
      <dgm:spPr/>
    </dgm:pt>
    <dgm:pt modelId="{25427013-247D-3F48-BB55-F8FA293AE914}" type="pres">
      <dgm:prSet presAssocID="{64381C77-81BC-1145-84F5-A481CBE61CF4}" presName="parTxOnly" presStyleLbl="node1" presStyleIdx="4" presStyleCnt="5" custScaleX="20944" custScaleY="101471" custLinFactX="12611" custLinFactNeighborX="100000">
        <dgm:presLayoutVars>
          <dgm:bulletEnabled val="1"/>
        </dgm:presLayoutVars>
      </dgm:prSet>
      <dgm:spPr/>
    </dgm:pt>
  </dgm:ptLst>
  <dgm:cxnLst>
    <dgm:cxn modelId="{9A7F6E11-8B84-7A43-9DF5-E5BF7DCD91DC}" srcId="{8C77A98E-0CB2-2049-A6D4-4F8A2D3119FF}" destId="{A6A109AA-F1D2-8C41-92C3-507267B2F1D3}" srcOrd="3" destOrd="0" parTransId="{E9D933BE-F6E7-AF49-9A13-94071EA3D8EE}" sibTransId="{291DBBA0-BC73-F748-A070-285CF449BF3E}"/>
    <dgm:cxn modelId="{9BC87D11-BAB3-A64F-9CD2-862F56DE4A07}" type="presOf" srcId="{B7D181DF-50CD-2842-A7B8-865F656635DC}" destId="{115013B3-251B-C843-83D8-0B784DFA64D3}" srcOrd="0" destOrd="0" presId="urn:microsoft.com/office/officeart/2005/8/layout/hChevron3"/>
    <dgm:cxn modelId="{D41BBF14-51CF-9E49-88CE-5BBD0381CFB2}" type="presOf" srcId="{A6A109AA-F1D2-8C41-92C3-507267B2F1D3}" destId="{E7EF26BC-9083-0D40-8CF4-8FA46E626A89}" srcOrd="0" destOrd="0" presId="urn:microsoft.com/office/officeart/2005/8/layout/hChevron3"/>
    <dgm:cxn modelId="{3FA0E029-7F19-AF4A-8778-B2C47FBD56A3}" type="presOf" srcId="{64381C77-81BC-1145-84F5-A481CBE61CF4}" destId="{25427013-247D-3F48-BB55-F8FA293AE914}" srcOrd="0" destOrd="0" presId="urn:microsoft.com/office/officeart/2005/8/layout/hChevron3"/>
    <dgm:cxn modelId="{9EF2B671-1312-9F46-AF45-28CBF3195C2C}" type="presOf" srcId="{E51A7D91-FD7D-5F45-B89E-26E6054E46A5}" destId="{CD4392D3-C6BF-8740-AC34-B02E45ED4395}" srcOrd="0" destOrd="0" presId="urn:microsoft.com/office/officeart/2005/8/layout/hChevron3"/>
    <dgm:cxn modelId="{A81F0852-7FCD-B44C-9E2C-1B2DFF74FE69}" srcId="{8C77A98E-0CB2-2049-A6D4-4F8A2D3119FF}" destId="{64381C77-81BC-1145-84F5-A481CBE61CF4}" srcOrd="4" destOrd="0" parTransId="{CDE0F15C-4E60-534F-8291-E372C3CFF93C}" sibTransId="{95616367-A860-DF4A-916C-F8F6273C4051}"/>
    <dgm:cxn modelId="{69907C9B-34E3-2E4B-B0F2-C79C359FB618}" srcId="{8C77A98E-0CB2-2049-A6D4-4F8A2D3119FF}" destId="{E51A7D91-FD7D-5F45-B89E-26E6054E46A5}" srcOrd="0" destOrd="0" parTransId="{A768344D-F937-7848-8D0B-B029455F0425}" sibTransId="{CAD42C99-70CE-B148-851B-7919E8B1AB70}"/>
    <dgm:cxn modelId="{D3CE919C-5829-F44E-826F-D9D7E5E7B4F4}" srcId="{8C77A98E-0CB2-2049-A6D4-4F8A2D3119FF}" destId="{B7D181DF-50CD-2842-A7B8-865F656635DC}" srcOrd="1" destOrd="0" parTransId="{F4E7FD26-D44D-D44D-89AF-CCF37F3CE1A5}" sibTransId="{A2622AE9-C7CE-FD4A-8AC2-04462508FA99}"/>
    <dgm:cxn modelId="{002526EC-5893-B04C-A4EE-8B62E888508A}" type="presOf" srcId="{8C77A98E-0CB2-2049-A6D4-4F8A2D3119FF}" destId="{1FB4D083-5EC8-D049-8077-F0CCFB39456A}" srcOrd="0" destOrd="0" presId="urn:microsoft.com/office/officeart/2005/8/layout/hChevron3"/>
    <dgm:cxn modelId="{6986CEF1-0EC9-D943-91E1-CF4B1394E31F}" type="presOf" srcId="{1F7AAD16-54C8-7B44-B383-0C363B63BFD7}" destId="{2969457A-A5FF-A64A-9EAF-94B9A8DCE42A}" srcOrd="0" destOrd="0" presId="urn:microsoft.com/office/officeart/2005/8/layout/hChevron3"/>
    <dgm:cxn modelId="{9BC52EFC-2C5F-5843-B268-B6DE405BE883}" srcId="{8C77A98E-0CB2-2049-A6D4-4F8A2D3119FF}" destId="{1F7AAD16-54C8-7B44-B383-0C363B63BFD7}" srcOrd="2" destOrd="0" parTransId="{284EC877-0E2B-624B-9F9C-1BD9F3FCA4C2}" sibTransId="{FCDAF5CA-2702-4F4C-839C-6B108CA358C6}"/>
    <dgm:cxn modelId="{12BEAD6C-0B1E-ED45-B6F5-DA721E47D949}" type="presParOf" srcId="{1FB4D083-5EC8-D049-8077-F0CCFB39456A}" destId="{CD4392D3-C6BF-8740-AC34-B02E45ED4395}" srcOrd="0" destOrd="0" presId="urn:microsoft.com/office/officeart/2005/8/layout/hChevron3"/>
    <dgm:cxn modelId="{EBC8A788-7F12-C24E-9834-D7412521323B}" type="presParOf" srcId="{1FB4D083-5EC8-D049-8077-F0CCFB39456A}" destId="{FD74EA91-F389-F54F-BB4C-271E8C922A6C}" srcOrd="1" destOrd="0" presId="urn:microsoft.com/office/officeart/2005/8/layout/hChevron3"/>
    <dgm:cxn modelId="{44F5DCE5-8825-1842-AEA1-888547A5629C}" type="presParOf" srcId="{1FB4D083-5EC8-D049-8077-F0CCFB39456A}" destId="{115013B3-251B-C843-83D8-0B784DFA64D3}" srcOrd="2" destOrd="0" presId="urn:microsoft.com/office/officeart/2005/8/layout/hChevron3"/>
    <dgm:cxn modelId="{FC29EF65-638A-C242-9BC8-65EF95028ED4}" type="presParOf" srcId="{1FB4D083-5EC8-D049-8077-F0CCFB39456A}" destId="{8639EC97-49B7-BC47-A3B8-C46AB88730CA}" srcOrd="3" destOrd="0" presId="urn:microsoft.com/office/officeart/2005/8/layout/hChevron3"/>
    <dgm:cxn modelId="{4289AEBA-59B0-9E4A-9348-43010BBAC6ED}" type="presParOf" srcId="{1FB4D083-5EC8-D049-8077-F0CCFB39456A}" destId="{2969457A-A5FF-A64A-9EAF-94B9A8DCE42A}" srcOrd="4" destOrd="0" presId="urn:microsoft.com/office/officeart/2005/8/layout/hChevron3"/>
    <dgm:cxn modelId="{51F953D1-01F1-EC4E-B07A-3433C7034B32}" type="presParOf" srcId="{1FB4D083-5EC8-D049-8077-F0CCFB39456A}" destId="{54D39EC4-0F07-E844-916D-72549AB2CCB5}" srcOrd="5" destOrd="0" presId="urn:microsoft.com/office/officeart/2005/8/layout/hChevron3"/>
    <dgm:cxn modelId="{88F2D2A9-0808-854F-BA21-59AFBA451ACB}" type="presParOf" srcId="{1FB4D083-5EC8-D049-8077-F0CCFB39456A}" destId="{E7EF26BC-9083-0D40-8CF4-8FA46E626A89}" srcOrd="6" destOrd="0" presId="urn:microsoft.com/office/officeart/2005/8/layout/hChevron3"/>
    <dgm:cxn modelId="{6CAABC07-8C9D-454B-A482-C50B0BCD5C8B}" type="presParOf" srcId="{1FB4D083-5EC8-D049-8077-F0CCFB39456A}" destId="{40EAE8F4-A5B3-8D4A-84F8-0A0CEEE43DAA}" srcOrd="7" destOrd="0" presId="urn:microsoft.com/office/officeart/2005/8/layout/hChevron3"/>
    <dgm:cxn modelId="{F035E918-9ACA-2141-973C-D5CD5E341781}" type="presParOf" srcId="{1FB4D083-5EC8-D049-8077-F0CCFB39456A}" destId="{25427013-247D-3F48-BB55-F8FA293AE914}" srcOrd="8"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C77A98E-0CB2-2049-A6D4-4F8A2D3119FF}" type="doc">
      <dgm:prSet loTypeId="urn:microsoft.com/office/officeart/2005/8/layout/hChevron3" loCatId="" qsTypeId="urn:microsoft.com/office/officeart/2005/8/quickstyle/simple1" qsCatId="simple" csTypeId="urn:microsoft.com/office/officeart/2005/8/colors/accent1_2" csCatId="accent1" phldr="1"/>
      <dgm:spPr/>
    </dgm:pt>
    <dgm:pt modelId="{E51A7D91-FD7D-5F45-B89E-26E6054E46A5}">
      <dgm:prSet phldrT="[テキスト]" custT="1"/>
      <dgm:spPr>
        <a:solidFill>
          <a:srgbClr val="929193">
            <a:alpha val="39000"/>
          </a:srgbClr>
        </a:solidFill>
        <a:ln w="22225">
          <a:solidFill>
            <a:schemeClr val="bg1"/>
          </a:solidFill>
        </a:ln>
      </dgm:spPr>
      <dgm:t>
        <a:bodyPr/>
        <a:lstStyle/>
        <a:p>
          <a:r>
            <a:rPr kumimoji="1" lang="ja-JP" altLang="en-US" sz="1400" b="0" i="0">
              <a:latin typeface="Yu Gothic Medium" panose="020B0400000000000000" pitchFamily="34" charset="-128"/>
              <a:ea typeface="Yu Gothic Medium" panose="020B0400000000000000" pitchFamily="34" charset="-128"/>
            </a:rPr>
            <a:t>課題と目的の整理</a:t>
          </a:r>
        </a:p>
      </dgm:t>
    </dgm:pt>
    <dgm:pt modelId="{A768344D-F937-7848-8D0B-B029455F0425}" type="parTrans" cxnId="{69907C9B-34E3-2E4B-B0F2-C79C359FB618}">
      <dgm:prSet/>
      <dgm:spPr/>
      <dgm:t>
        <a:bodyPr/>
        <a:lstStyle/>
        <a:p>
          <a:endParaRPr kumimoji="1" lang="ja-JP" altLang="en-US" sz="1200"/>
        </a:p>
      </dgm:t>
    </dgm:pt>
    <dgm:pt modelId="{CAD42C99-70CE-B148-851B-7919E8B1AB70}" type="sibTrans" cxnId="{69907C9B-34E3-2E4B-B0F2-C79C359FB618}">
      <dgm:prSet/>
      <dgm:spPr/>
      <dgm:t>
        <a:bodyPr/>
        <a:lstStyle/>
        <a:p>
          <a:endParaRPr kumimoji="1" lang="ja-JP" altLang="en-US" sz="1200"/>
        </a:p>
      </dgm:t>
    </dgm:pt>
    <dgm:pt modelId="{B7D181DF-50CD-2842-A7B8-865F656635DC}">
      <dgm:prSet phldrT="[テキスト]" custT="1"/>
      <dgm:spPr>
        <a:solidFill>
          <a:srgbClr val="929193">
            <a:alpha val="39000"/>
          </a:srgbClr>
        </a:solidFill>
        <a:ln w="22225">
          <a:solidFill>
            <a:schemeClr val="bg1"/>
          </a:solidFill>
        </a:ln>
      </dgm:spPr>
      <dgm:t>
        <a:bodyPr/>
        <a:lstStyle/>
        <a:p>
          <a:r>
            <a:rPr kumimoji="1" lang="ja-JP" altLang="en-US" sz="1400" b="0" i="0">
              <a:latin typeface="Yu Gothic Medium" panose="020B0400000000000000" pitchFamily="34" charset="-128"/>
              <a:ea typeface="Yu Gothic Medium" panose="020B0400000000000000" pitchFamily="34" charset="-128"/>
            </a:rPr>
            <a:t>基本情報</a:t>
          </a:r>
        </a:p>
      </dgm:t>
    </dgm:pt>
    <dgm:pt modelId="{F4E7FD26-D44D-D44D-89AF-CCF37F3CE1A5}" type="parTrans" cxnId="{D3CE919C-5829-F44E-826F-D9D7E5E7B4F4}">
      <dgm:prSet/>
      <dgm:spPr/>
      <dgm:t>
        <a:bodyPr/>
        <a:lstStyle/>
        <a:p>
          <a:endParaRPr kumimoji="1" lang="ja-JP" altLang="en-US" sz="1200"/>
        </a:p>
      </dgm:t>
    </dgm:pt>
    <dgm:pt modelId="{A2622AE9-C7CE-FD4A-8AC2-04462508FA99}" type="sibTrans" cxnId="{D3CE919C-5829-F44E-826F-D9D7E5E7B4F4}">
      <dgm:prSet/>
      <dgm:spPr/>
      <dgm:t>
        <a:bodyPr/>
        <a:lstStyle/>
        <a:p>
          <a:endParaRPr kumimoji="1" lang="ja-JP" altLang="en-US" sz="1200"/>
        </a:p>
      </dgm:t>
    </dgm:pt>
    <dgm:pt modelId="{1F7AAD16-54C8-7B44-B383-0C363B63BFD7}">
      <dgm:prSet phldrT="[テキスト]" custT="1"/>
      <dgm:spPr>
        <a:solidFill>
          <a:srgbClr val="929193">
            <a:alpha val="39000"/>
          </a:srgbClr>
        </a:solidFill>
        <a:ln w="22225">
          <a:solidFill>
            <a:schemeClr val="bg1"/>
          </a:solidFill>
        </a:ln>
      </dgm:spPr>
      <dgm:t>
        <a:bodyPr/>
        <a:lstStyle/>
        <a:p>
          <a:r>
            <a:rPr kumimoji="1" lang="ja-JP" altLang="en-US" sz="1400" b="0" i="0">
              <a:latin typeface="Yu Gothic Medium" panose="020B0400000000000000" pitchFamily="34" charset="-128"/>
              <a:ea typeface="Yu Gothic Medium" panose="020B0400000000000000" pitchFamily="34" charset="-128"/>
            </a:rPr>
            <a:t>入力項目</a:t>
          </a:r>
        </a:p>
      </dgm:t>
    </dgm:pt>
    <dgm:pt modelId="{284EC877-0E2B-624B-9F9C-1BD9F3FCA4C2}" type="parTrans" cxnId="{9BC52EFC-2C5F-5843-B268-B6DE405BE883}">
      <dgm:prSet/>
      <dgm:spPr/>
      <dgm:t>
        <a:bodyPr/>
        <a:lstStyle/>
        <a:p>
          <a:endParaRPr kumimoji="1" lang="ja-JP" altLang="en-US" sz="1200"/>
        </a:p>
      </dgm:t>
    </dgm:pt>
    <dgm:pt modelId="{FCDAF5CA-2702-4F4C-839C-6B108CA358C6}" type="sibTrans" cxnId="{9BC52EFC-2C5F-5843-B268-B6DE405BE883}">
      <dgm:prSet/>
      <dgm:spPr/>
      <dgm:t>
        <a:bodyPr/>
        <a:lstStyle/>
        <a:p>
          <a:endParaRPr kumimoji="1" lang="ja-JP" altLang="en-US" sz="1200"/>
        </a:p>
      </dgm:t>
    </dgm:pt>
    <dgm:pt modelId="{A6A109AA-F1D2-8C41-92C3-507267B2F1D3}">
      <dgm:prSet phldrT="[テキスト]" custT="1"/>
      <dgm:spPr>
        <a:solidFill>
          <a:srgbClr val="E26984"/>
        </a:solidFill>
        <a:ln w="22225">
          <a:solidFill>
            <a:schemeClr val="bg1"/>
          </a:solidFill>
        </a:ln>
      </dgm:spPr>
      <dgm:t>
        <a:bodyPr/>
        <a:lstStyle/>
        <a:p>
          <a:r>
            <a:rPr kumimoji="1" lang="ja-JP" altLang="en-US" sz="1400" b="0" i="0">
              <a:latin typeface="Yu Gothic Medium" panose="020B0400000000000000" pitchFamily="34" charset="-128"/>
              <a:ea typeface="Yu Gothic Medium" panose="020B0400000000000000" pitchFamily="34" charset="-128"/>
            </a:rPr>
            <a:t>業務フロー</a:t>
          </a:r>
        </a:p>
      </dgm:t>
    </dgm:pt>
    <dgm:pt modelId="{E9D933BE-F6E7-AF49-9A13-94071EA3D8EE}" type="parTrans" cxnId="{9A7F6E11-8B84-7A43-9DF5-E5BF7DCD91DC}">
      <dgm:prSet/>
      <dgm:spPr/>
      <dgm:t>
        <a:bodyPr/>
        <a:lstStyle/>
        <a:p>
          <a:endParaRPr kumimoji="1" lang="ja-JP" altLang="en-US" sz="1200"/>
        </a:p>
      </dgm:t>
    </dgm:pt>
    <dgm:pt modelId="{291DBBA0-BC73-F748-A070-285CF449BF3E}" type="sibTrans" cxnId="{9A7F6E11-8B84-7A43-9DF5-E5BF7DCD91DC}">
      <dgm:prSet/>
      <dgm:spPr/>
      <dgm:t>
        <a:bodyPr/>
        <a:lstStyle/>
        <a:p>
          <a:endParaRPr kumimoji="1" lang="ja-JP" altLang="en-US" sz="1200"/>
        </a:p>
      </dgm:t>
    </dgm:pt>
    <dgm:pt modelId="{64381C77-81BC-1145-84F5-A481CBE61CF4}">
      <dgm:prSet phldrT="[テキスト]" custT="1"/>
      <dgm:spPr>
        <a:solidFill>
          <a:srgbClr val="929193">
            <a:alpha val="39000"/>
          </a:srgbClr>
        </a:solidFill>
        <a:ln w="22225">
          <a:solidFill>
            <a:schemeClr val="bg1"/>
          </a:solidFill>
        </a:ln>
      </dgm:spPr>
      <dgm:t>
        <a:bodyPr/>
        <a:lstStyle/>
        <a:p>
          <a:r>
            <a:rPr kumimoji="1" lang="ja-JP" altLang="en-US" sz="1400" b="0" i="0">
              <a:latin typeface="Yu Gothic Medium" panose="020B0400000000000000" pitchFamily="34" charset="-128"/>
              <a:ea typeface="Yu Gothic Medium" panose="020B0400000000000000" pitchFamily="34" charset="-128"/>
            </a:rPr>
            <a:t>運用ルール</a:t>
          </a:r>
        </a:p>
      </dgm:t>
    </dgm:pt>
    <dgm:pt modelId="{CDE0F15C-4E60-534F-8291-E372C3CFF93C}" type="parTrans" cxnId="{A81F0852-7FCD-B44C-9E2C-1B2DFF74FE69}">
      <dgm:prSet/>
      <dgm:spPr/>
      <dgm:t>
        <a:bodyPr/>
        <a:lstStyle/>
        <a:p>
          <a:endParaRPr kumimoji="1" lang="ja-JP" altLang="en-US" sz="1200"/>
        </a:p>
      </dgm:t>
    </dgm:pt>
    <dgm:pt modelId="{95616367-A860-DF4A-916C-F8F6273C4051}" type="sibTrans" cxnId="{A81F0852-7FCD-B44C-9E2C-1B2DFF74FE69}">
      <dgm:prSet/>
      <dgm:spPr/>
      <dgm:t>
        <a:bodyPr/>
        <a:lstStyle/>
        <a:p>
          <a:endParaRPr kumimoji="1" lang="ja-JP" altLang="en-US" sz="1200"/>
        </a:p>
      </dgm:t>
    </dgm:pt>
    <dgm:pt modelId="{1FB4D083-5EC8-D049-8077-F0CCFB39456A}" type="pres">
      <dgm:prSet presAssocID="{8C77A98E-0CB2-2049-A6D4-4F8A2D3119FF}" presName="Name0" presStyleCnt="0">
        <dgm:presLayoutVars>
          <dgm:dir/>
          <dgm:resizeHandles val="exact"/>
        </dgm:presLayoutVars>
      </dgm:prSet>
      <dgm:spPr/>
    </dgm:pt>
    <dgm:pt modelId="{CD4392D3-C6BF-8740-AC34-B02E45ED4395}" type="pres">
      <dgm:prSet presAssocID="{E51A7D91-FD7D-5F45-B89E-26E6054E46A5}" presName="parTxOnly" presStyleLbl="node1" presStyleIdx="0" presStyleCnt="5" custScaleX="20944" custScaleY="101471" custLinFactX="-17689" custLinFactNeighborX="-100000">
        <dgm:presLayoutVars>
          <dgm:bulletEnabled val="1"/>
        </dgm:presLayoutVars>
      </dgm:prSet>
      <dgm:spPr/>
    </dgm:pt>
    <dgm:pt modelId="{FD74EA91-F389-F54F-BB4C-271E8C922A6C}" type="pres">
      <dgm:prSet presAssocID="{CAD42C99-70CE-B148-851B-7919E8B1AB70}" presName="parSpace" presStyleCnt="0"/>
      <dgm:spPr/>
    </dgm:pt>
    <dgm:pt modelId="{115013B3-251B-C843-83D8-0B784DFA64D3}" type="pres">
      <dgm:prSet presAssocID="{B7D181DF-50CD-2842-A7B8-865F656635DC}" presName="parTxOnly" presStyleLbl="node1" presStyleIdx="1" presStyleCnt="5" custScaleX="20944" custScaleY="101471" custLinFactX="-102" custLinFactNeighborX="-100000">
        <dgm:presLayoutVars>
          <dgm:bulletEnabled val="1"/>
        </dgm:presLayoutVars>
      </dgm:prSet>
      <dgm:spPr/>
    </dgm:pt>
    <dgm:pt modelId="{8639EC97-49B7-BC47-A3B8-C46AB88730CA}" type="pres">
      <dgm:prSet presAssocID="{A2622AE9-C7CE-FD4A-8AC2-04462508FA99}" presName="parSpace" presStyleCnt="0"/>
      <dgm:spPr/>
    </dgm:pt>
    <dgm:pt modelId="{2969457A-A5FF-A64A-9EAF-94B9A8DCE42A}" type="pres">
      <dgm:prSet presAssocID="{1F7AAD16-54C8-7B44-B383-0C363B63BFD7}" presName="parTxOnly" presStyleLbl="node1" presStyleIdx="2" presStyleCnt="5" custScaleX="20944" custScaleY="101471" custLinFactNeighborX="-13416">
        <dgm:presLayoutVars>
          <dgm:bulletEnabled val="1"/>
        </dgm:presLayoutVars>
      </dgm:prSet>
      <dgm:spPr/>
    </dgm:pt>
    <dgm:pt modelId="{54D39EC4-0F07-E844-916D-72549AB2CCB5}" type="pres">
      <dgm:prSet presAssocID="{FCDAF5CA-2702-4F4C-839C-6B108CA358C6}" presName="parSpace" presStyleCnt="0"/>
      <dgm:spPr/>
    </dgm:pt>
    <dgm:pt modelId="{E7EF26BC-9083-0D40-8CF4-8FA46E626A89}" type="pres">
      <dgm:prSet presAssocID="{A6A109AA-F1D2-8C41-92C3-507267B2F1D3}" presName="parTxOnly" presStyleLbl="node1" presStyleIdx="3" presStyleCnt="5" custScaleX="20944" custScaleY="101471" custLinFactNeighborX="74854">
        <dgm:presLayoutVars>
          <dgm:bulletEnabled val="1"/>
        </dgm:presLayoutVars>
      </dgm:prSet>
      <dgm:spPr/>
    </dgm:pt>
    <dgm:pt modelId="{40EAE8F4-A5B3-8D4A-84F8-0A0CEEE43DAA}" type="pres">
      <dgm:prSet presAssocID="{291DBBA0-BC73-F748-A070-285CF449BF3E}" presName="parSpace" presStyleCnt="0"/>
      <dgm:spPr/>
    </dgm:pt>
    <dgm:pt modelId="{25427013-247D-3F48-BB55-F8FA293AE914}" type="pres">
      <dgm:prSet presAssocID="{64381C77-81BC-1145-84F5-A481CBE61CF4}" presName="parTxOnly" presStyleLbl="node1" presStyleIdx="4" presStyleCnt="5" custScaleX="20944" custScaleY="101471" custLinFactX="12611" custLinFactNeighborX="100000">
        <dgm:presLayoutVars>
          <dgm:bulletEnabled val="1"/>
        </dgm:presLayoutVars>
      </dgm:prSet>
      <dgm:spPr/>
    </dgm:pt>
  </dgm:ptLst>
  <dgm:cxnLst>
    <dgm:cxn modelId="{9A7F6E11-8B84-7A43-9DF5-E5BF7DCD91DC}" srcId="{8C77A98E-0CB2-2049-A6D4-4F8A2D3119FF}" destId="{A6A109AA-F1D2-8C41-92C3-507267B2F1D3}" srcOrd="3" destOrd="0" parTransId="{E9D933BE-F6E7-AF49-9A13-94071EA3D8EE}" sibTransId="{291DBBA0-BC73-F748-A070-285CF449BF3E}"/>
    <dgm:cxn modelId="{9BC87D11-BAB3-A64F-9CD2-862F56DE4A07}" type="presOf" srcId="{B7D181DF-50CD-2842-A7B8-865F656635DC}" destId="{115013B3-251B-C843-83D8-0B784DFA64D3}" srcOrd="0" destOrd="0" presId="urn:microsoft.com/office/officeart/2005/8/layout/hChevron3"/>
    <dgm:cxn modelId="{D41BBF14-51CF-9E49-88CE-5BBD0381CFB2}" type="presOf" srcId="{A6A109AA-F1D2-8C41-92C3-507267B2F1D3}" destId="{E7EF26BC-9083-0D40-8CF4-8FA46E626A89}" srcOrd="0" destOrd="0" presId="urn:microsoft.com/office/officeart/2005/8/layout/hChevron3"/>
    <dgm:cxn modelId="{3FA0E029-7F19-AF4A-8778-B2C47FBD56A3}" type="presOf" srcId="{64381C77-81BC-1145-84F5-A481CBE61CF4}" destId="{25427013-247D-3F48-BB55-F8FA293AE914}" srcOrd="0" destOrd="0" presId="urn:microsoft.com/office/officeart/2005/8/layout/hChevron3"/>
    <dgm:cxn modelId="{9EF2B671-1312-9F46-AF45-28CBF3195C2C}" type="presOf" srcId="{E51A7D91-FD7D-5F45-B89E-26E6054E46A5}" destId="{CD4392D3-C6BF-8740-AC34-B02E45ED4395}" srcOrd="0" destOrd="0" presId="urn:microsoft.com/office/officeart/2005/8/layout/hChevron3"/>
    <dgm:cxn modelId="{A81F0852-7FCD-B44C-9E2C-1B2DFF74FE69}" srcId="{8C77A98E-0CB2-2049-A6D4-4F8A2D3119FF}" destId="{64381C77-81BC-1145-84F5-A481CBE61CF4}" srcOrd="4" destOrd="0" parTransId="{CDE0F15C-4E60-534F-8291-E372C3CFF93C}" sibTransId="{95616367-A860-DF4A-916C-F8F6273C4051}"/>
    <dgm:cxn modelId="{69907C9B-34E3-2E4B-B0F2-C79C359FB618}" srcId="{8C77A98E-0CB2-2049-A6D4-4F8A2D3119FF}" destId="{E51A7D91-FD7D-5F45-B89E-26E6054E46A5}" srcOrd="0" destOrd="0" parTransId="{A768344D-F937-7848-8D0B-B029455F0425}" sibTransId="{CAD42C99-70CE-B148-851B-7919E8B1AB70}"/>
    <dgm:cxn modelId="{D3CE919C-5829-F44E-826F-D9D7E5E7B4F4}" srcId="{8C77A98E-0CB2-2049-A6D4-4F8A2D3119FF}" destId="{B7D181DF-50CD-2842-A7B8-865F656635DC}" srcOrd="1" destOrd="0" parTransId="{F4E7FD26-D44D-D44D-89AF-CCF37F3CE1A5}" sibTransId="{A2622AE9-C7CE-FD4A-8AC2-04462508FA99}"/>
    <dgm:cxn modelId="{002526EC-5893-B04C-A4EE-8B62E888508A}" type="presOf" srcId="{8C77A98E-0CB2-2049-A6D4-4F8A2D3119FF}" destId="{1FB4D083-5EC8-D049-8077-F0CCFB39456A}" srcOrd="0" destOrd="0" presId="urn:microsoft.com/office/officeart/2005/8/layout/hChevron3"/>
    <dgm:cxn modelId="{6986CEF1-0EC9-D943-91E1-CF4B1394E31F}" type="presOf" srcId="{1F7AAD16-54C8-7B44-B383-0C363B63BFD7}" destId="{2969457A-A5FF-A64A-9EAF-94B9A8DCE42A}" srcOrd="0" destOrd="0" presId="urn:microsoft.com/office/officeart/2005/8/layout/hChevron3"/>
    <dgm:cxn modelId="{9BC52EFC-2C5F-5843-B268-B6DE405BE883}" srcId="{8C77A98E-0CB2-2049-A6D4-4F8A2D3119FF}" destId="{1F7AAD16-54C8-7B44-B383-0C363B63BFD7}" srcOrd="2" destOrd="0" parTransId="{284EC877-0E2B-624B-9F9C-1BD9F3FCA4C2}" sibTransId="{FCDAF5CA-2702-4F4C-839C-6B108CA358C6}"/>
    <dgm:cxn modelId="{12BEAD6C-0B1E-ED45-B6F5-DA721E47D949}" type="presParOf" srcId="{1FB4D083-5EC8-D049-8077-F0CCFB39456A}" destId="{CD4392D3-C6BF-8740-AC34-B02E45ED4395}" srcOrd="0" destOrd="0" presId="urn:microsoft.com/office/officeart/2005/8/layout/hChevron3"/>
    <dgm:cxn modelId="{EBC8A788-7F12-C24E-9834-D7412521323B}" type="presParOf" srcId="{1FB4D083-5EC8-D049-8077-F0CCFB39456A}" destId="{FD74EA91-F389-F54F-BB4C-271E8C922A6C}" srcOrd="1" destOrd="0" presId="urn:microsoft.com/office/officeart/2005/8/layout/hChevron3"/>
    <dgm:cxn modelId="{44F5DCE5-8825-1842-AEA1-888547A5629C}" type="presParOf" srcId="{1FB4D083-5EC8-D049-8077-F0CCFB39456A}" destId="{115013B3-251B-C843-83D8-0B784DFA64D3}" srcOrd="2" destOrd="0" presId="urn:microsoft.com/office/officeart/2005/8/layout/hChevron3"/>
    <dgm:cxn modelId="{FC29EF65-638A-C242-9BC8-65EF95028ED4}" type="presParOf" srcId="{1FB4D083-5EC8-D049-8077-F0CCFB39456A}" destId="{8639EC97-49B7-BC47-A3B8-C46AB88730CA}" srcOrd="3" destOrd="0" presId="urn:microsoft.com/office/officeart/2005/8/layout/hChevron3"/>
    <dgm:cxn modelId="{4289AEBA-59B0-9E4A-9348-43010BBAC6ED}" type="presParOf" srcId="{1FB4D083-5EC8-D049-8077-F0CCFB39456A}" destId="{2969457A-A5FF-A64A-9EAF-94B9A8DCE42A}" srcOrd="4" destOrd="0" presId="urn:microsoft.com/office/officeart/2005/8/layout/hChevron3"/>
    <dgm:cxn modelId="{51F953D1-01F1-EC4E-B07A-3433C7034B32}" type="presParOf" srcId="{1FB4D083-5EC8-D049-8077-F0CCFB39456A}" destId="{54D39EC4-0F07-E844-916D-72549AB2CCB5}" srcOrd="5" destOrd="0" presId="urn:microsoft.com/office/officeart/2005/8/layout/hChevron3"/>
    <dgm:cxn modelId="{88F2D2A9-0808-854F-BA21-59AFBA451ACB}" type="presParOf" srcId="{1FB4D083-5EC8-D049-8077-F0CCFB39456A}" destId="{E7EF26BC-9083-0D40-8CF4-8FA46E626A89}" srcOrd="6" destOrd="0" presId="urn:microsoft.com/office/officeart/2005/8/layout/hChevron3"/>
    <dgm:cxn modelId="{6CAABC07-8C9D-454B-A482-C50B0BCD5C8B}" type="presParOf" srcId="{1FB4D083-5EC8-D049-8077-F0CCFB39456A}" destId="{40EAE8F4-A5B3-8D4A-84F8-0A0CEEE43DAA}" srcOrd="7" destOrd="0" presId="urn:microsoft.com/office/officeart/2005/8/layout/hChevron3"/>
    <dgm:cxn modelId="{F035E918-9ACA-2141-973C-D5CD5E341781}" type="presParOf" srcId="{1FB4D083-5EC8-D049-8077-F0CCFB39456A}" destId="{25427013-247D-3F48-BB55-F8FA293AE914}" srcOrd="8"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C77A98E-0CB2-2049-A6D4-4F8A2D3119FF}" type="doc">
      <dgm:prSet loTypeId="urn:microsoft.com/office/officeart/2005/8/layout/hChevron3" loCatId="" qsTypeId="urn:microsoft.com/office/officeart/2005/8/quickstyle/simple1" qsCatId="simple" csTypeId="urn:microsoft.com/office/officeart/2005/8/colors/accent1_2" csCatId="accent1" phldr="1"/>
      <dgm:spPr/>
    </dgm:pt>
    <dgm:pt modelId="{E51A7D91-FD7D-5F45-B89E-26E6054E46A5}">
      <dgm:prSet phldrT="[テキスト]" custT="1"/>
      <dgm:spPr>
        <a:solidFill>
          <a:srgbClr val="929193">
            <a:alpha val="39000"/>
          </a:srgbClr>
        </a:solidFill>
        <a:ln w="22225">
          <a:solidFill>
            <a:schemeClr val="bg1"/>
          </a:solidFill>
        </a:ln>
      </dgm:spPr>
      <dgm:t>
        <a:bodyPr/>
        <a:lstStyle/>
        <a:p>
          <a:r>
            <a:rPr kumimoji="1" lang="ja-JP" altLang="en-US" sz="1400" b="0" i="0">
              <a:latin typeface="Yu Gothic Medium" panose="020B0400000000000000" pitchFamily="34" charset="-128"/>
              <a:ea typeface="Yu Gothic Medium" panose="020B0400000000000000" pitchFamily="34" charset="-128"/>
            </a:rPr>
            <a:t>課題と目的の整理</a:t>
          </a:r>
        </a:p>
      </dgm:t>
    </dgm:pt>
    <dgm:pt modelId="{A768344D-F937-7848-8D0B-B029455F0425}" type="parTrans" cxnId="{69907C9B-34E3-2E4B-B0F2-C79C359FB618}">
      <dgm:prSet/>
      <dgm:spPr/>
      <dgm:t>
        <a:bodyPr/>
        <a:lstStyle/>
        <a:p>
          <a:endParaRPr kumimoji="1" lang="ja-JP" altLang="en-US" sz="1200"/>
        </a:p>
      </dgm:t>
    </dgm:pt>
    <dgm:pt modelId="{CAD42C99-70CE-B148-851B-7919E8B1AB70}" type="sibTrans" cxnId="{69907C9B-34E3-2E4B-B0F2-C79C359FB618}">
      <dgm:prSet/>
      <dgm:spPr/>
      <dgm:t>
        <a:bodyPr/>
        <a:lstStyle/>
        <a:p>
          <a:endParaRPr kumimoji="1" lang="ja-JP" altLang="en-US" sz="1200"/>
        </a:p>
      </dgm:t>
    </dgm:pt>
    <dgm:pt modelId="{B7D181DF-50CD-2842-A7B8-865F656635DC}">
      <dgm:prSet phldrT="[テキスト]" custT="1"/>
      <dgm:spPr>
        <a:solidFill>
          <a:srgbClr val="929193">
            <a:alpha val="39000"/>
          </a:srgbClr>
        </a:solidFill>
        <a:ln w="22225">
          <a:solidFill>
            <a:schemeClr val="bg1"/>
          </a:solidFill>
        </a:ln>
      </dgm:spPr>
      <dgm:t>
        <a:bodyPr/>
        <a:lstStyle/>
        <a:p>
          <a:r>
            <a:rPr kumimoji="1" lang="ja-JP" altLang="en-US" sz="1400" b="0" i="0">
              <a:latin typeface="Yu Gothic Medium" panose="020B0400000000000000" pitchFamily="34" charset="-128"/>
              <a:ea typeface="Yu Gothic Medium" panose="020B0400000000000000" pitchFamily="34" charset="-128"/>
            </a:rPr>
            <a:t>基本情報</a:t>
          </a:r>
        </a:p>
      </dgm:t>
    </dgm:pt>
    <dgm:pt modelId="{F4E7FD26-D44D-D44D-89AF-CCF37F3CE1A5}" type="parTrans" cxnId="{D3CE919C-5829-F44E-826F-D9D7E5E7B4F4}">
      <dgm:prSet/>
      <dgm:spPr/>
      <dgm:t>
        <a:bodyPr/>
        <a:lstStyle/>
        <a:p>
          <a:endParaRPr kumimoji="1" lang="ja-JP" altLang="en-US" sz="1200"/>
        </a:p>
      </dgm:t>
    </dgm:pt>
    <dgm:pt modelId="{A2622AE9-C7CE-FD4A-8AC2-04462508FA99}" type="sibTrans" cxnId="{D3CE919C-5829-F44E-826F-D9D7E5E7B4F4}">
      <dgm:prSet/>
      <dgm:spPr/>
      <dgm:t>
        <a:bodyPr/>
        <a:lstStyle/>
        <a:p>
          <a:endParaRPr kumimoji="1" lang="ja-JP" altLang="en-US" sz="1200"/>
        </a:p>
      </dgm:t>
    </dgm:pt>
    <dgm:pt modelId="{1F7AAD16-54C8-7B44-B383-0C363B63BFD7}">
      <dgm:prSet phldrT="[テキスト]" custT="1"/>
      <dgm:spPr>
        <a:solidFill>
          <a:srgbClr val="929193">
            <a:alpha val="39000"/>
          </a:srgbClr>
        </a:solidFill>
        <a:ln w="22225">
          <a:solidFill>
            <a:schemeClr val="bg1"/>
          </a:solidFill>
        </a:ln>
      </dgm:spPr>
      <dgm:t>
        <a:bodyPr/>
        <a:lstStyle/>
        <a:p>
          <a:r>
            <a:rPr kumimoji="1" lang="ja-JP" altLang="en-US" sz="1400" b="0" i="0">
              <a:latin typeface="Yu Gothic Medium" panose="020B0400000000000000" pitchFamily="34" charset="-128"/>
              <a:ea typeface="Yu Gothic Medium" panose="020B0400000000000000" pitchFamily="34" charset="-128"/>
            </a:rPr>
            <a:t>入力項目</a:t>
          </a:r>
        </a:p>
      </dgm:t>
    </dgm:pt>
    <dgm:pt modelId="{284EC877-0E2B-624B-9F9C-1BD9F3FCA4C2}" type="parTrans" cxnId="{9BC52EFC-2C5F-5843-B268-B6DE405BE883}">
      <dgm:prSet/>
      <dgm:spPr/>
      <dgm:t>
        <a:bodyPr/>
        <a:lstStyle/>
        <a:p>
          <a:endParaRPr kumimoji="1" lang="ja-JP" altLang="en-US" sz="1200"/>
        </a:p>
      </dgm:t>
    </dgm:pt>
    <dgm:pt modelId="{FCDAF5CA-2702-4F4C-839C-6B108CA358C6}" type="sibTrans" cxnId="{9BC52EFC-2C5F-5843-B268-B6DE405BE883}">
      <dgm:prSet/>
      <dgm:spPr/>
      <dgm:t>
        <a:bodyPr/>
        <a:lstStyle/>
        <a:p>
          <a:endParaRPr kumimoji="1" lang="ja-JP" altLang="en-US" sz="1200"/>
        </a:p>
      </dgm:t>
    </dgm:pt>
    <dgm:pt modelId="{A6A109AA-F1D2-8C41-92C3-507267B2F1D3}">
      <dgm:prSet phldrT="[テキスト]" custT="1"/>
      <dgm:spPr>
        <a:solidFill>
          <a:srgbClr val="929193">
            <a:alpha val="39000"/>
          </a:srgbClr>
        </a:solidFill>
        <a:ln w="22225">
          <a:solidFill>
            <a:schemeClr val="bg1"/>
          </a:solidFill>
        </a:ln>
      </dgm:spPr>
      <dgm:t>
        <a:bodyPr/>
        <a:lstStyle/>
        <a:p>
          <a:r>
            <a:rPr kumimoji="1" lang="ja-JP" altLang="en-US" sz="1400" b="0" i="0">
              <a:latin typeface="Yu Gothic Medium" panose="020B0400000000000000" pitchFamily="34" charset="-128"/>
              <a:ea typeface="Yu Gothic Medium" panose="020B0400000000000000" pitchFamily="34" charset="-128"/>
            </a:rPr>
            <a:t>業務フロー</a:t>
          </a:r>
        </a:p>
      </dgm:t>
    </dgm:pt>
    <dgm:pt modelId="{E9D933BE-F6E7-AF49-9A13-94071EA3D8EE}" type="parTrans" cxnId="{9A7F6E11-8B84-7A43-9DF5-E5BF7DCD91DC}">
      <dgm:prSet/>
      <dgm:spPr/>
      <dgm:t>
        <a:bodyPr/>
        <a:lstStyle/>
        <a:p>
          <a:endParaRPr kumimoji="1" lang="ja-JP" altLang="en-US" sz="1200"/>
        </a:p>
      </dgm:t>
    </dgm:pt>
    <dgm:pt modelId="{291DBBA0-BC73-F748-A070-285CF449BF3E}" type="sibTrans" cxnId="{9A7F6E11-8B84-7A43-9DF5-E5BF7DCD91DC}">
      <dgm:prSet/>
      <dgm:spPr/>
      <dgm:t>
        <a:bodyPr/>
        <a:lstStyle/>
        <a:p>
          <a:endParaRPr kumimoji="1" lang="ja-JP" altLang="en-US" sz="1200"/>
        </a:p>
      </dgm:t>
    </dgm:pt>
    <dgm:pt modelId="{64381C77-81BC-1145-84F5-A481CBE61CF4}">
      <dgm:prSet phldrT="[テキスト]" custT="1"/>
      <dgm:spPr>
        <a:solidFill>
          <a:srgbClr val="E26984"/>
        </a:solidFill>
        <a:ln w="22225">
          <a:solidFill>
            <a:schemeClr val="bg1"/>
          </a:solidFill>
        </a:ln>
      </dgm:spPr>
      <dgm:t>
        <a:bodyPr/>
        <a:lstStyle/>
        <a:p>
          <a:r>
            <a:rPr kumimoji="1" lang="ja-JP" altLang="en-US" sz="1400" b="0" i="0">
              <a:latin typeface="Yu Gothic Medium" panose="020B0400000000000000" pitchFamily="34" charset="-128"/>
              <a:ea typeface="Yu Gothic Medium" panose="020B0400000000000000" pitchFamily="34" charset="-128"/>
            </a:rPr>
            <a:t>運用ルール</a:t>
          </a:r>
        </a:p>
      </dgm:t>
    </dgm:pt>
    <dgm:pt modelId="{CDE0F15C-4E60-534F-8291-E372C3CFF93C}" type="parTrans" cxnId="{A81F0852-7FCD-B44C-9E2C-1B2DFF74FE69}">
      <dgm:prSet/>
      <dgm:spPr/>
      <dgm:t>
        <a:bodyPr/>
        <a:lstStyle/>
        <a:p>
          <a:endParaRPr kumimoji="1" lang="ja-JP" altLang="en-US" sz="1200"/>
        </a:p>
      </dgm:t>
    </dgm:pt>
    <dgm:pt modelId="{95616367-A860-DF4A-916C-F8F6273C4051}" type="sibTrans" cxnId="{A81F0852-7FCD-B44C-9E2C-1B2DFF74FE69}">
      <dgm:prSet/>
      <dgm:spPr/>
      <dgm:t>
        <a:bodyPr/>
        <a:lstStyle/>
        <a:p>
          <a:endParaRPr kumimoji="1" lang="ja-JP" altLang="en-US" sz="1200"/>
        </a:p>
      </dgm:t>
    </dgm:pt>
    <dgm:pt modelId="{1FB4D083-5EC8-D049-8077-F0CCFB39456A}" type="pres">
      <dgm:prSet presAssocID="{8C77A98E-0CB2-2049-A6D4-4F8A2D3119FF}" presName="Name0" presStyleCnt="0">
        <dgm:presLayoutVars>
          <dgm:dir/>
          <dgm:resizeHandles val="exact"/>
        </dgm:presLayoutVars>
      </dgm:prSet>
      <dgm:spPr/>
    </dgm:pt>
    <dgm:pt modelId="{CD4392D3-C6BF-8740-AC34-B02E45ED4395}" type="pres">
      <dgm:prSet presAssocID="{E51A7D91-FD7D-5F45-B89E-26E6054E46A5}" presName="parTxOnly" presStyleLbl="node1" presStyleIdx="0" presStyleCnt="5" custScaleX="20944" custScaleY="101471" custLinFactX="-17689" custLinFactNeighborX="-100000">
        <dgm:presLayoutVars>
          <dgm:bulletEnabled val="1"/>
        </dgm:presLayoutVars>
      </dgm:prSet>
      <dgm:spPr/>
    </dgm:pt>
    <dgm:pt modelId="{FD74EA91-F389-F54F-BB4C-271E8C922A6C}" type="pres">
      <dgm:prSet presAssocID="{CAD42C99-70CE-B148-851B-7919E8B1AB70}" presName="parSpace" presStyleCnt="0"/>
      <dgm:spPr/>
    </dgm:pt>
    <dgm:pt modelId="{115013B3-251B-C843-83D8-0B784DFA64D3}" type="pres">
      <dgm:prSet presAssocID="{B7D181DF-50CD-2842-A7B8-865F656635DC}" presName="parTxOnly" presStyleLbl="node1" presStyleIdx="1" presStyleCnt="5" custScaleX="20944" custScaleY="101471" custLinFactX="-102" custLinFactNeighborX="-100000">
        <dgm:presLayoutVars>
          <dgm:bulletEnabled val="1"/>
        </dgm:presLayoutVars>
      </dgm:prSet>
      <dgm:spPr/>
    </dgm:pt>
    <dgm:pt modelId="{8639EC97-49B7-BC47-A3B8-C46AB88730CA}" type="pres">
      <dgm:prSet presAssocID="{A2622AE9-C7CE-FD4A-8AC2-04462508FA99}" presName="parSpace" presStyleCnt="0"/>
      <dgm:spPr/>
    </dgm:pt>
    <dgm:pt modelId="{2969457A-A5FF-A64A-9EAF-94B9A8DCE42A}" type="pres">
      <dgm:prSet presAssocID="{1F7AAD16-54C8-7B44-B383-0C363B63BFD7}" presName="parTxOnly" presStyleLbl="node1" presStyleIdx="2" presStyleCnt="5" custScaleX="20944" custScaleY="101471" custLinFactNeighborX="-13416">
        <dgm:presLayoutVars>
          <dgm:bulletEnabled val="1"/>
        </dgm:presLayoutVars>
      </dgm:prSet>
      <dgm:spPr/>
    </dgm:pt>
    <dgm:pt modelId="{54D39EC4-0F07-E844-916D-72549AB2CCB5}" type="pres">
      <dgm:prSet presAssocID="{FCDAF5CA-2702-4F4C-839C-6B108CA358C6}" presName="parSpace" presStyleCnt="0"/>
      <dgm:spPr/>
    </dgm:pt>
    <dgm:pt modelId="{E7EF26BC-9083-0D40-8CF4-8FA46E626A89}" type="pres">
      <dgm:prSet presAssocID="{A6A109AA-F1D2-8C41-92C3-507267B2F1D3}" presName="parTxOnly" presStyleLbl="node1" presStyleIdx="3" presStyleCnt="5" custScaleX="20944" custScaleY="101471" custLinFactNeighborX="74854">
        <dgm:presLayoutVars>
          <dgm:bulletEnabled val="1"/>
        </dgm:presLayoutVars>
      </dgm:prSet>
      <dgm:spPr/>
    </dgm:pt>
    <dgm:pt modelId="{40EAE8F4-A5B3-8D4A-84F8-0A0CEEE43DAA}" type="pres">
      <dgm:prSet presAssocID="{291DBBA0-BC73-F748-A070-285CF449BF3E}" presName="parSpace" presStyleCnt="0"/>
      <dgm:spPr/>
    </dgm:pt>
    <dgm:pt modelId="{25427013-247D-3F48-BB55-F8FA293AE914}" type="pres">
      <dgm:prSet presAssocID="{64381C77-81BC-1145-84F5-A481CBE61CF4}" presName="parTxOnly" presStyleLbl="node1" presStyleIdx="4" presStyleCnt="5" custScaleX="20944" custScaleY="101471" custLinFactX="12611" custLinFactNeighborX="100000">
        <dgm:presLayoutVars>
          <dgm:bulletEnabled val="1"/>
        </dgm:presLayoutVars>
      </dgm:prSet>
      <dgm:spPr/>
    </dgm:pt>
  </dgm:ptLst>
  <dgm:cxnLst>
    <dgm:cxn modelId="{9A7F6E11-8B84-7A43-9DF5-E5BF7DCD91DC}" srcId="{8C77A98E-0CB2-2049-A6D4-4F8A2D3119FF}" destId="{A6A109AA-F1D2-8C41-92C3-507267B2F1D3}" srcOrd="3" destOrd="0" parTransId="{E9D933BE-F6E7-AF49-9A13-94071EA3D8EE}" sibTransId="{291DBBA0-BC73-F748-A070-285CF449BF3E}"/>
    <dgm:cxn modelId="{9BC87D11-BAB3-A64F-9CD2-862F56DE4A07}" type="presOf" srcId="{B7D181DF-50CD-2842-A7B8-865F656635DC}" destId="{115013B3-251B-C843-83D8-0B784DFA64D3}" srcOrd="0" destOrd="0" presId="urn:microsoft.com/office/officeart/2005/8/layout/hChevron3"/>
    <dgm:cxn modelId="{D41BBF14-51CF-9E49-88CE-5BBD0381CFB2}" type="presOf" srcId="{A6A109AA-F1D2-8C41-92C3-507267B2F1D3}" destId="{E7EF26BC-9083-0D40-8CF4-8FA46E626A89}" srcOrd="0" destOrd="0" presId="urn:microsoft.com/office/officeart/2005/8/layout/hChevron3"/>
    <dgm:cxn modelId="{3FA0E029-7F19-AF4A-8778-B2C47FBD56A3}" type="presOf" srcId="{64381C77-81BC-1145-84F5-A481CBE61CF4}" destId="{25427013-247D-3F48-BB55-F8FA293AE914}" srcOrd="0" destOrd="0" presId="urn:microsoft.com/office/officeart/2005/8/layout/hChevron3"/>
    <dgm:cxn modelId="{9EF2B671-1312-9F46-AF45-28CBF3195C2C}" type="presOf" srcId="{E51A7D91-FD7D-5F45-B89E-26E6054E46A5}" destId="{CD4392D3-C6BF-8740-AC34-B02E45ED4395}" srcOrd="0" destOrd="0" presId="urn:microsoft.com/office/officeart/2005/8/layout/hChevron3"/>
    <dgm:cxn modelId="{A81F0852-7FCD-B44C-9E2C-1B2DFF74FE69}" srcId="{8C77A98E-0CB2-2049-A6D4-4F8A2D3119FF}" destId="{64381C77-81BC-1145-84F5-A481CBE61CF4}" srcOrd="4" destOrd="0" parTransId="{CDE0F15C-4E60-534F-8291-E372C3CFF93C}" sibTransId="{95616367-A860-DF4A-916C-F8F6273C4051}"/>
    <dgm:cxn modelId="{69907C9B-34E3-2E4B-B0F2-C79C359FB618}" srcId="{8C77A98E-0CB2-2049-A6D4-4F8A2D3119FF}" destId="{E51A7D91-FD7D-5F45-B89E-26E6054E46A5}" srcOrd="0" destOrd="0" parTransId="{A768344D-F937-7848-8D0B-B029455F0425}" sibTransId="{CAD42C99-70CE-B148-851B-7919E8B1AB70}"/>
    <dgm:cxn modelId="{D3CE919C-5829-F44E-826F-D9D7E5E7B4F4}" srcId="{8C77A98E-0CB2-2049-A6D4-4F8A2D3119FF}" destId="{B7D181DF-50CD-2842-A7B8-865F656635DC}" srcOrd="1" destOrd="0" parTransId="{F4E7FD26-D44D-D44D-89AF-CCF37F3CE1A5}" sibTransId="{A2622AE9-C7CE-FD4A-8AC2-04462508FA99}"/>
    <dgm:cxn modelId="{002526EC-5893-B04C-A4EE-8B62E888508A}" type="presOf" srcId="{8C77A98E-0CB2-2049-A6D4-4F8A2D3119FF}" destId="{1FB4D083-5EC8-D049-8077-F0CCFB39456A}" srcOrd="0" destOrd="0" presId="urn:microsoft.com/office/officeart/2005/8/layout/hChevron3"/>
    <dgm:cxn modelId="{6986CEF1-0EC9-D943-91E1-CF4B1394E31F}" type="presOf" srcId="{1F7AAD16-54C8-7B44-B383-0C363B63BFD7}" destId="{2969457A-A5FF-A64A-9EAF-94B9A8DCE42A}" srcOrd="0" destOrd="0" presId="urn:microsoft.com/office/officeart/2005/8/layout/hChevron3"/>
    <dgm:cxn modelId="{9BC52EFC-2C5F-5843-B268-B6DE405BE883}" srcId="{8C77A98E-0CB2-2049-A6D4-4F8A2D3119FF}" destId="{1F7AAD16-54C8-7B44-B383-0C363B63BFD7}" srcOrd="2" destOrd="0" parTransId="{284EC877-0E2B-624B-9F9C-1BD9F3FCA4C2}" sibTransId="{FCDAF5CA-2702-4F4C-839C-6B108CA358C6}"/>
    <dgm:cxn modelId="{12BEAD6C-0B1E-ED45-B6F5-DA721E47D949}" type="presParOf" srcId="{1FB4D083-5EC8-D049-8077-F0CCFB39456A}" destId="{CD4392D3-C6BF-8740-AC34-B02E45ED4395}" srcOrd="0" destOrd="0" presId="urn:microsoft.com/office/officeart/2005/8/layout/hChevron3"/>
    <dgm:cxn modelId="{EBC8A788-7F12-C24E-9834-D7412521323B}" type="presParOf" srcId="{1FB4D083-5EC8-D049-8077-F0CCFB39456A}" destId="{FD74EA91-F389-F54F-BB4C-271E8C922A6C}" srcOrd="1" destOrd="0" presId="urn:microsoft.com/office/officeart/2005/8/layout/hChevron3"/>
    <dgm:cxn modelId="{44F5DCE5-8825-1842-AEA1-888547A5629C}" type="presParOf" srcId="{1FB4D083-5EC8-D049-8077-F0CCFB39456A}" destId="{115013B3-251B-C843-83D8-0B784DFA64D3}" srcOrd="2" destOrd="0" presId="urn:microsoft.com/office/officeart/2005/8/layout/hChevron3"/>
    <dgm:cxn modelId="{FC29EF65-638A-C242-9BC8-65EF95028ED4}" type="presParOf" srcId="{1FB4D083-5EC8-D049-8077-F0CCFB39456A}" destId="{8639EC97-49B7-BC47-A3B8-C46AB88730CA}" srcOrd="3" destOrd="0" presId="urn:microsoft.com/office/officeart/2005/8/layout/hChevron3"/>
    <dgm:cxn modelId="{4289AEBA-59B0-9E4A-9348-43010BBAC6ED}" type="presParOf" srcId="{1FB4D083-5EC8-D049-8077-F0CCFB39456A}" destId="{2969457A-A5FF-A64A-9EAF-94B9A8DCE42A}" srcOrd="4" destOrd="0" presId="urn:microsoft.com/office/officeart/2005/8/layout/hChevron3"/>
    <dgm:cxn modelId="{51F953D1-01F1-EC4E-B07A-3433C7034B32}" type="presParOf" srcId="{1FB4D083-5EC8-D049-8077-F0CCFB39456A}" destId="{54D39EC4-0F07-E844-916D-72549AB2CCB5}" srcOrd="5" destOrd="0" presId="urn:microsoft.com/office/officeart/2005/8/layout/hChevron3"/>
    <dgm:cxn modelId="{88F2D2A9-0808-854F-BA21-59AFBA451ACB}" type="presParOf" srcId="{1FB4D083-5EC8-D049-8077-F0CCFB39456A}" destId="{E7EF26BC-9083-0D40-8CF4-8FA46E626A89}" srcOrd="6" destOrd="0" presId="urn:microsoft.com/office/officeart/2005/8/layout/hChevron3"/>
    <dgm:cxn modelId="{6CAABC07-8C9D-454B-A482-C50B0BCD5C8B}" type="presParOf" srcId="{1FB4D083-5EC8-D049-8077-F0CCFB39456A}" destId="{40EAE8F4-A5B3-8D4A-84F8-0A0CEEE43DAA}" srcOrd="7" destOrd="0" presId="urn:microsoft.com/office/officeart/2005/8/layout/hChevron3"/>
    <dgm:cxn modelId="{F035E918-9ACA-2141-973C-D5CD5E341781}" type="presParOf" srcId="{1FB4D083-5EC8-D049-8077-F0CCFB39456A}" destId="{25427013-247D-3F48-BB55-F8FA293AE914}" srcOrd="8"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4392D3-C6BF-8740-AC34-B02E45ED4395}">
      <dsp:nvSpPr>
        <dsp:cNvPr id="0" name=""/>
        <dsp:cNvSpPr/>
      </dsp:nvSpPr>
      <dsp:spPr>
        <a:xfrm>
          <a:off x="0" y="0"/>
          <a:ext cx="1978067" cy="432372"/>
        </a:xfrm>
        <a:prstGeom prst="homePlate">
          <a:avLst/>
        </a:prstGeom>
        <a:solidFill>
          <a:srgbClr val="E26984"/>
        </a:solidFill>
        <a:ln w="22225"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4676" tIns="37338" rIns="18669" bIns="37338" numCol="1" spcCol="1270" anchor="ctr" anchorCtr="0">
          <a:noAutofit/>
        </a:bodyPr>
        <a:lstStyle/>
        <a:p>
          <a:pPr marL="0" lvl="0" indent="0" algn="ctr" defTabSz="622300">
            <a:lnSpc>
              <a:spcPct val="90000"/>
            </a:lnSpc>
            <a:spcBef>
              <a:spcPct val="0"/>
            </a:spcBef>
            <a:spcAft>
              <a:spcPct val="35000"/>
            </a:spcAft>
            <a:buNone/>
          </a:pPr>
          <a:r>
            <a:rPr kumimoji="1" lang="ja-JP" altLang="en-US" sz="1400" b="0" i="0" kern="1200" dirty="0">
              <a:latin typeface="Yu Gothic Medium" panose="020B0400000000000000" pitchFamily="34" charset="-128"/>
              <a:ea typeface="Yu Gothic Medium" panose="020B0400000000000000" pitchFamily="34" charset="-128"/>
            </a:rPr>
            <a:t>課題と目的の整理</a:t>
          </a:r>
        </a:p>
      </dsp:txBody>
      <dsp:txXfrm>
        <a:off x="0" y="0"/>
        <a:ext cx="1869974" cy="432372"/>
      </dsp:txXfrm>
    </dsp:sp>
    <dsp:sp modelId="{115013B3-251B-C843-83D8-0B784DFA64D3}">
      <dsp:nvSpPr>
        <dsp:cNvPr id="0" name=""/>
        <dsp:cNvSpPr/>
      </dsp:nvSpPr>
      <dsp:spPr>
        <a:xfrm>
          <a:off x="1750158" y="0"/>
          <a:ext cx="1978067" cy="432372"/>
        </a:xfrm>
        <a:prstGeom prst="chevron">
          <a:avLst/>
        </a:prstGeom>
        <a:solidFill>
          <a:srgbClr val="929193">
            <a:alpha val="39000"/>
          </a:srgbClr>
        </a:solidFill>
        <a:ln w="22225"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kumimoji="1" lang="ja-JP" altLang="en-US" sz="1400" b="0" i="0" kern="1200">
              <a:latin typeface="Yu Gothic Medium" panose="020B0400000000000000" pitchFamily="34" charset="-128"/>
              <a:ea typeface="Yu Gothic Medium" panose="020B0400000000000000" pitchFamily="34" charset="-128"/>
            </a:rPr>
            <a:t>基本情報</a:t>
          </a:r>
        </a:p>
      </dsp:txBody>
      <dsp:txXfrm>
        <a:off x="1966344" y="0"/>
        <a:ext cx="1545695" cy="432372"/>
      </dsp:txXfrm>
    </dsp:sp>
    <dsp:sp modelId="{2969457A-A5FF-A64A-9EAF-94B9A8DCE42A}">
      <dsp:nvSpPr>
        <dsp:cNvPr id="0" name=""/>
        <dsp:cNvSpPr/>
      </dsp:nvSpPr>
      <dsp:spPr>
        <a:xfrm>
          <a:off x="3484443" y="0"/>
          <a:ext cx="1978067" cy="432372"/>
        </a:xfrm>
        <a:prstGeom prst="chevron">
          <a:avLst/>
        </a:prstGeom>
        <a:solidFill>
          <a:srgbClr val="929193">
            <a:alpha val="39000"/>
          </a:srgbClr>
        </a:solidFill>
        <a:ln w="22225"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kumimoji="1" lang="ja-JP" altLang="en-US" sz="1400" b="0" i="0" kern="1200">
              <a:latin typeface="Yu Gothic Medium" panose="020B0400000000000000" pitchFamily="34" charset="-128"/>
              <a:ea typeface="Yu Gothic Medium" panose="020B0400000000000000" pitchFamily="34" charset="-128"/>
            </a:rPr>
            <a:t>入力項目</a:t>
          </a:r>
        </a:p>
      </dsp:txBody>
      <dsp:txXfrm>
        <a:off x="3700629" y="0"/>
        <a:ext cx="1545695" cy="432372"/>
      </dsp:txXfrm>
    </dsp:sp>
    <dsp:sp modelId="{E7EF26BC-9083-0D40-8CF4-8FA46E626A89}">
      <dsp:nvSpPr>
        <dsp:cNvPr id="0" name=""/>
        <dsp:cNvSpPr/>
      </dsp:nvSpPr>
      <dsp:spPr>
        <a:xfrm>
          <a:off x="5240941" y="0"/>
          <a:ext cx="1978067" cy="432372"/>
        </a:xfrm>
        <a:prstGeom prst="chevron">
          <a:avLst/>
        </a:prstGeom>
        <a:solidFill>
          <a:srgbClr val="929193">
            <a:alpha val="39000"/>
          </a:srgbClr>
        </a:solidFill>
        <a:ln w="22225"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kumimoji="1" lang="ja-JP" altLang="en-US" sz="1400" b="0" i="0" kern="1200">
              <a:latin typeface="Yu Gothic Medium" panose="020B0400000000000000" pitchFamily="34" charset="-128"/>
              <a:ea typeface="Yu Gothic Medium" panose="020B0400000000000000" pitchFamily="34" charset="-128"/>
            </a:rPr>
            <a:t>業務フロー</a:t>
          </a:r>
        </a:p>
      </dsp:txBody>
      <dsp:txXfrm>
        <a:off x="5457127" y="0"/>
        <a:ext cx="1545695" cy="432372"/>
      </dsp:txXfrm>
    </dsp:sp>
    <dsp:sp modelId="{25427013-247D-3F48-BB55-F8FA293AE914}">
      <dsp:nvSpPr>
        <dsp:cNvPr id="0" name=""/>
        <dsp:cNvSpPr/>
      </dsp:nvSpPr>
      <dsp:spPr>
        <a:xfrm>
          <a:off x="6996136" y="0"/>
          <a:ext cx="1978067" cy="432372"/>
        </a:xfrm>
        <a:prstGeom prst="chevron">
          <a:avLst/>
        </a:prstGeom>
        <a:solidFill>
          <a:srgbClr val="929193">
            <a:alpha val="39000"/>
          </a:srgbClr>
        </a:solidFill>
        <a:ln w="22225"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kumimoji="1" lang="ja-JP" altLang="en-US" sz="1400" b="0" i="0" kern="1200">
              <a:latin typeface="Yu Gothic Medium" panose="020B0400000000000000" pitchFamily="34" charset="-128"/>
              <a:ea typeface="Yu Gothic Medium" panose="020B0400000000000000" pitchFamily="34" charset="-128"/>
            </a:rPr>
            <a:t>運用ルール</a:t>
          </a:r>
        </a:p>
      </dsp:txBody>
      <dsp:txXfrm>
        <a:off x="7212322" y="0"/>
        <a:ext cx="1545695" cy="43237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4392D3-C6BF-8740-AC34-B02E45ED4395}">
      <dsp:nvSpPr>
        <dsp:cNvPr id="0" name=""/>
        <dsp:cNvSpPr/>
      </dsp:nvSpPr>
      <dsp:spPr>
        <a:xfrm>
          <a:off x="0" y="0"/>
          <a:ext cx="1978067" cy="432372"/>
        </a:xfrm>
        <a:prstGeom prst="homePlate">
          <a:avLst/>
        </a:prstGeom>
        <a:solidFill>
          <a:srgbClr val="929193">
            <a:alpha val="39000"/>
          </a:srgbClr>
        </a:solidFill>
        <a:ln w="22225"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4676" tIns="37338" rIns="18669" bIns="37338" numCol="1" spcCol="1270" anchor="ctr" anchorCtr="0">
          <a:noAutofit/>
        </a:bodyPr>
        <a:lstStyle/>
        <a:p>
          <a:pPr marL="0" lvl="0" indent="0" algn="ctr" defTabSz="622300">
            <a:lnSpc>
              <a:spcPct val="90000"/>
            </a:lnSpc>
            <a:spcBef>
              <a:spcPct val="0"/>
            </a:spcBef>
            <a:spcAft>
              <a:spcPct val="35000"/>
            </a:spcAft>
            <a:buNone/>
          </a:pPr>
          <a:r>
            <a:rPr kumimoji="1" lang="ja-JP" altLang="en-US" sz="1400" b="0" i="0" kern="1200" dirty="0">
              <a:latin typeface="Yu Gothic Medium" panose="020B0400000000000000" pitchFamily="34" charset="-128"/>
              <a:ea typeface="Yu Gothic Medium" panose="020B0400000000000000" pitchFamily="34" charset="-128"/>
            </a:rPr>
            <a:t>課題と目的の整理</a:t>
          </a:r>
        </a:p>
      </dsp:txBody>
      <dsp:txXfrm>
        <a:off x="0" y="0"/>
        <a:ext cx="1869974" cy="432372"/>
      </dsp:txXfrm>
    </dsp:sp>
    <dsp:sp modelId="{115013B3-251B-C843-83D8-0B784DFA64D3}">
      <dsp:nvSpPr>
        <dsp:cNvPr id="0" name=""/>
        <dsp:cNvSpPr/>
      </dsp:nvSpPr>
      <dsp:spPr>
        <a:xfrm>
          <a:off x="1750158" y="0"/>
          <a:ext cx="1978067" cy="432372"/>
        </a:xfrm>
        <a:prstGeom prst="chevron">
          <a:avLst/>
        </a:prstGeom>
        <a:solidFill>
          <a:srgbClr val="E26984"/>
        </a:solidFill>
        <a:ln w="22225"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kumimoji="1" lang="ja-JP" altLang="en-US" sz="1400" b="0" i="0" kern="1200">
              <a:latin typeface="Yu Gothic Medium" panose="020B0400000000000000" pitchFamily="34" charset="-128"/>
              <a:ea typeface="Yu Gothic Medium" panose="020B0400000000000000" pitchFamily="34" charset="-128"/>
            </a:rPr>
            <a:t>基本情報</a:t>
          </a:r>
        </a:p>
      </dsp:txBody>
      <dsp:txXfrm>
        <a:off x="1966344" y="0"/>
        <a:ext cx="1545695" cy="432372"/>
      </dsp:txXfrm>
    </dsp:sp>
    <dsp:sp modelId="{2969457A-A5FF-A64A-9EAF-94B9A8DCE42A}">
      <dsp:nvSpPr>
        <dsp:cNvPr id="0" name=""/>
        <dsp:cNvSpPr/>
      </dsp:nvSpPr>
      <dsp:spPr>
        <a:xfrm>
          <a:off x="3484443" y="0"/>
          <a:ext cx="1978067" cy="432372"/>
        </a:xfrm>
        <a:prstGeom prst="chevron">
          <a:avLst/>
        </a:prstGeom>
        <a:solidFill>
          <a:srgbClr val="929193">
            <a:alpha val="39000"/>
          </a:srgbClr>
        </a:solidFill>
        <a:ln w="22225"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kumimoji="1" lang="ja-JP" altLang="en-US" sz="1400" b="0" i="0" kern="1200">
              <a:latin typeface="Yu Gothic Medium" panose="020B0400000000000000" pitchFamily="34" charset="-128"/>
              <a:ea typeface="Yu Gothic Medium" panose="020B0400000000000000" pitchFamily="34" charset="-128"/>
            </a:rPr>
            <a:t>入力項目</a:t>
          </a:r>
        </a:p>
      </dsp:txBody>
      <dsp:txXfrm>
        <a:off x="3700629" y="0"/>
        <a:ext cx="1545695" cy="432372"/>
      </dsp:txXfrm>
    </dsp:sp>
    <dsp:sp modelId="{E7EF26BC-9083-0D40-8CF4-8FA46E626A89}">
      <dsp:nvSpPr>
        <dsp:cNvPr id="0" name=""/>
        <dsp:cNvSpPr/>
      </dsp:nvSpPr>
      <dsp:spPr>
        <a:xfrm>
          <a:off x="5240941" y="0"/>
          <a:ext cx="1978067" cy="432372"/>
        </a:xfrm>
        <a:prstGeom prst="chevron">
          <a:avLst/>
        </a:prstGeom>
        <a:solidFill>
          <a:srgbClr val="929193">
            <a:alpha val="39000"/>
          </a:srgbClr>
        </a:solidFill>
        <a:ln w="22225"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kumimoji="1" lang="ja-JP" altLang="en-US" sz="1400" b="0" i="0" kern="1200">
              <a:latin typeface="Yu Gothic Medium" panose="020B0400000000000000" pitchFamily="34" charset="-128"/>
              <a:ea typeface="Yu Gothic Medium" panose="020B0400000000000000" pitchFamily="34" charset="-128"/>
            </a:rPr>
            <a:t>業務フロー</a:t>
          </a:r>
        </a:p>
      </dsp:txBody>
      <dsp:txXfrm>
        <a:off x="5457127" y="0"/>
        <a:ext cx="1545695" cy="432372"/>
      </dsp:txXfrm>
    </dsp:sp>
    <dsp:sp modelId="{25427013-247D-3F48-BB55-F8FA293AE914}">
      <dsp:nvSpPr>
        <dsp:cNvPr id="0" name=""/>
        <dsp:cNvSpPr/>
      </dsp:nvSpPr>
      <dsp:spPr>
        <a:xfrm>
          <a:off x="6996136" y="0"/>
          <a:ext cx="1978067" cy="432372"/>
        </a:xfrm>
        <a:prstGeom prst="chevron">
          <a:avLst/>
        </a:prstGeom>
        <a:solidFill>
          <a:srgbClr val="929193">
            <a:alpha val="39000"/>
          </a:srgbClr>
        </a:solidFill>
        <a:ln w="22225"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kumimoji="1" lang="ja-JP" altLang="en-US" sz="1400" b="0" i="0" kern="1200">
              <a:latin typeface="Yu Gothic Medium" panose="020B0400000000000000" pitchFamily="34" charset="-128"/>
              <a:ea typeface="Yu Gothic Medium" panose="020B0400000000000000" pitchFamily="34" charset="-128"/>
            </a:rPr>
            <a:t>運用ルール</a:t>
          </a:r>
        </a:p>
      </dsp:txBody>
      <dsp:txXfrm>
        <a:off x="7212322" y="0"/>
        <a:ext cx="1545695" cy="43237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4392D3-C6BF-8740-AC34-B02E45ED4395}">
      <dsp:nvSpPr>
        <dsp:cNvPr id="0" name=""/>
        <dsp:cNvSpPr/>
      </dsp:nvSpPr>
      <dsp:spPr>
        <a:xfrm>
          <a:off x="0" y="0"/>
          <a:ext cx="1978067" cy="432372"/>
        </a:xfrm>
        <a:prstGeom prst="homePlate">
          <a:avLst/>
        </a:prstGeom>
        <a:solidFill>
          <a:srgbClr val="929193">
            <a:alpha val="39000"/>
          </a:srgbClr>
        </a:solidFill>
        <a:ln w="22225"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4676" tIns="37338" rIns="18669" bIns="37338" numCol="1" spcCol="1270" anchor="ctr" anchorCtr="0">
          <a:noAutofit/>
        </a:bodyPr>
        <a:lstStyle/>
        <a:p>
          <a:pPr marL="0" lvl="0" indent="0" algn="ctr" defTabSz="622300">
            <a:lnSpc>
              <a:spcPct val="90000"/>
            </a:lnSpc>
            <a:spcBef>
              <a:spcPct val="0"/>
            </a:spcBef>
            <a:spcAft>
              <a:spcPct val="35000"/>
            </a:spcAft>
            <a:buNone/>
          </a:pPr>
          <a:r>
            <a:rPr kumimoji="1" lang="ja-JP" altLang="en-US" sz="1400" b="0" i="0" kern="1200">
              <a:latin typeface="Yu Gothic Medium" panose="020B0400000000000000" pitchFamily="34" charset="-128"/>
              <a:ea typeface="Yu Gothic Medium" panose="020B0400000000000000" pitchFamily="34" charset="-128"/>
            </a:rPr>
            <a:t>課題と目的の整理</a:t>
          </a:r>
        </a:p>
      </dsp:txBody>
      <dsp:txXfrm>
        <a:off x="0" y="0"/>
        <a:ext cx="1869974" cy="432372"/>
      </dsp:txXfrm>
    </dsp:sp>
    <dsp:sp modelId="{115013B3-251B-C843-83D8-0B784DFA64D3}">
      <dsp:nvSpPr>
        <dsp:cNvPr id="0" name=""/>
        <dsp:cNvSpPr/>
      </dsp:nvSpPr>
      <dsp:spPr>
        <a:xfrm>
          <a:off x="1750158" y="0"/>
          <a:ext cx="1978067" cy="432372"/>
        </a:xfrm>
        <a:prstGeom prst="chevron">
          <a:avLst/>
        </a:prstGeom>
        <a:solidFill>
          <a:srgbClr val="929193">
            <a:alpha val="39000"/>
          </a:srgbClr>
        </a:solidFill>
        <a:ln w="22225"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kumimoji="1" lang="ja-JP" altLang="en-US" sz="1400" b="0" i="0" kern="1200">
              <a:latin typeface="Yu Gothic Medium" panose="020B0400000000000000" pitchFamily="34" charset="-128"/>
              <a:ea typeface="Yu Gothic Medium" panose="020B0400000000000000" pitchFamily="34" charset="-128"/>
            </a:rPr>
            <a:t>基本情報</a:t>
          </a:r>
        </a:p>
      </dsp:txBody>
      <dsp:txXfrm>
        <a:off x="1966344" y="0"/>
        <a:ext cx="1545695" cy="432372"/>
      </dsp:txXfrm>
    </dsp:sp>
    <dsp:sp modelId="{2969457A-A5FF-A64A-9EAF-94B9A8DCE42A}">
      <dsp:nvSpPr>
        <dsp:cNvPr id="0" name=""/>
        <dsp:cNvSpPr/>
      </dsp:nvSpPr>
      <dsp:spPr>
        <a:xfrm>
          <a:off x="3484443" y="0"/>
          <a:ext cx="1978067" cy="432372"/>
        </a:xfrm>
        <a:prstGeom prst="chevron">
          <a:avLst/>
        </a:prstGeom>
        <a:solidFill>
          <a:srgbClr val="E26984"/>
        </a:solidFill>
        <a:ln w="22225"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kumimoji="1" lang="ja-JP" altLang="en-US" sz="1400" b="0" i="0" kern="1200">
              <a:latin typeface="Yu Gothic Medium" panose="020B0400000000000000" pitchFamily="34" charset="-128"/>
              <a:ea typeface="Yu Gothic Medium" panose="020B0400000000000000" pitchFamily="34" charset="-128"/>
            </a:rPr>
            <a:t>入力項目</a:t>
          </a:r>
        </a:p>
      </dsp:txBody>
      <dsp:txXfrm>
        <a:off x="3700629" y="0"/>
        <a:ext cx="1545695" cy="432372"/>
      </dsp:txXfrm>
    </dsp:sp>
    <dsp:sp modelId="{E7EF26BC-9083-0D40-8CF4-8FA46E626A89}">
      <dsp:nvSpPr>
        <dsp:cNvPr id="0" name=""/>
        <dsp:cNvSpPr/>
      </dsp:nvSpPr>
      <dsp:spPr>
        <a:xfrm>
          <a:off x="5240941" y="0"/>
          <a:ext cx="1978067" cy="432372"/>
        </a:xfrm>
        <a:prstGeom prst="chevron">
          <a:avLst/>
        </a:prstGeom>
        <a:solidFill>
          <a:srgbClr val="929193">
            <a:alpha val="39000"/>
          </a:srgbClr>
        </a:solidFill>
        <a:ln w="22225"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kumimoji="1" lang="ja-JP" altLang="en-US" sz="1400" b="0" i="0" kern="1200">
              <a:latin typeface="Yu Gothic Medium" panose="020B0400000000000000" pitchFamily="34" charset="-128"/>
              <a:ea typeface="Yu Gothic Medium" panose="020B0400000000000000" pitchFamily="34" charset="-128"/>
            </a:rPr>
            <a:t>業務フロー</a:t>
          </a:r>
        </a:p>
      </dsp:txBody>
      <dsp:txXfrm>
        <a:off x="5457127" y="0"/>
        <a:ext cx="1545695" cy="432372"/>
      </dsp:txXfrm>
    </dsp:sp>
    <dsp:sp modelId="{25427013-247D-3F48-BB55-F8FA293AE914}">
      <dsp:nvSpPr>
        <dsp:cNvPr id="0" name=""/>
        <dsp:cNvSpPr/>
      </dsp:nvSpPr>
      <dsp:spPr>
        <a:xfrm>
          <a:off x="6996136" y="0"/>
          <a:ext cx="1978067" cy="432372"/>
        </a:xfrm>
        <a:prstGeom prst="chevron">
          <a:avLst/>
        </a:prstGeom>
        <a:solidFill>
          <a:srgbClr val="929193">
            <a:alpha val="39000"/>
          </a:srgbClr>
        </a:solidFill>
        <a:ln w="22225"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kumimoji="1" lang="ja-JP" altLang="en-US" sz="1400" b="0" i="0" kern="1200">
              <a:latin typeface="Yu Gothic Medium" panose="020B0400000000000000" pitchFamily="34" charset="-128"/>
              <a:ea typeface="Yu Gothic Medium" panose="020B0400000000000000" pitchFamily="34" charset="-128"/>
            </a:rPr>
            <a:t>運用ルール</a:t>
          </a:r>
        </a:p>
      </dsp:txBody>
      <dsp:txXfrm>
        <a:off x="7212322" y="0"/>
        <a:ext cx="1545695" cy="43237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4392D3-C6BF-8740-AC34-B02E45ED4395}">
      <dsp:nvSpPr>
        <dsp:cNvPr id="0" name=""/>
        <dsp:cNvSpPr/>
      </dsp:nvSpPr>
      <dsp:spPr>
        <a:xfrm>
          <a:off x="0" y="0"/>
          <a:ext cx="1978067" cy="432372"/>
        </a:xfrm>
        <a:prstGeom prst="homePlate">
          <a:avLst/>
        </a:prstGeom>
        <a:solidFill>
          <a:srgbClr val="929193">
            <a:alpha val="39000"/>
          </a:srgbClr>
        </a:solidFill>
        <a:ln w="22225"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4676" tIns="37338" rIns="18669" bIns="37338" numCol="1" spcCol="1270" anchor="ctr" anchorCtr="0">
          <a:noAutofit/>
        </a:bodyPr>
        <a:lstStyle/>
        <a:p>
          <a:pPr marL="0" lvl="0" indent="0" algn="ctr" defTabSz="622300">
            <a:lnSpc>
              <a:spcPct val="90000"/>
            </a:lnSpc>
            <a:spcBef>
              <a:spcPct val="0"/>
            </a:spcBef>
            <a:spcAft>
              <a:spcPct val="35000"/>
            </a:spcAft>
            <a:buNone/>
          </a:pPr>
          <a:r>
            <a:rPr kumimoji="1" lang="ja-JP" altLang="en-US" sz="1400" b="0" i="0" kern="1200">
              <a:latin typeface="Yu Gothic Medium" panose="020B0400000000000000" pitchFamily="34" charset="-128"/>
              <a:ea typeface="Yu Gothic Medium" panose="020B0400000000000000" pitchFamily="34" charset="-128"/>
            </a:rPr>
            <a:t>課題と目的の整理</a:t>
          </a:r>
        </a:p>
      </dsp:txBody>
      <dsp:txXfrm>
        <a:off x="0" y="0"/>
        <a:ext cx="1869974" cy="432372"/>
      </dsp:txXfrm>
    </dsp:sp>
    <dsp:sp modelId="{115013B3-251B-C843-83D8-0B784DFA64D3}">
      <dsp:nvSpPr>
        <dsp:cNvPr id="0" name=""/>
        <dsp:cNvSpPr/>
      </dsp:nvSpPr>
      <dsp:spPr>
        <a:xfrm>
          <a:off x="1750158" y="0"/>
          <a:ext cx="1978067" cy="432372"/>
        </a:xfrm>
        <a:prstGeom prst="chevron">
          <a:avLst/>
        </a:prstGeom>
        <a:solidFill>
          <a:srgbClr val="929193">
            <a:alpha val="39000"/>
          </a:srgbClr>
        </a:solidFill>
        <a:ln w="22225"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kumimoji="1" lang="ja-JP" altLang="en-US" sz="1400" b="0" i="0" kern="1200">
              <a:latin typeface="Yu Gothic Medium" panose="020B0400000000000000" pitchFamily="34" charset="-128"/>
              <a:ea typeface="Yu Gothic Medium" panose="020B0400000000000000" pitchFamily="34" charset="-128"/>
            </a:rPr>
            <a:t>基本情報</a:t>
          </a:r>
        </a:p>
      </dsp:txBody>
      <dsp:txXfrm>
        <a:off x="1966344" y="0"/>
        <a:ext cx="1545695" cy="432372"/>
      </dsp:txXfrm>
    </dsp:sp>
    <dsp:sp modelId="{2969457A-A5FF-A64A-9EAF-94B9A8DCE42A}">
      <dsp:nvSpPr>
        <dsp:cNvPr id="0" name=""/>
        <dsp:cNvSpPr/>
      </dsp:nvSpPr>
      <dsp:spPr>
        <a:xfrm>
          <a:off x="3484443" y="0"/>
          <a:ext cx="1978067" cy="432372"/>
        </a:xfrm>
        <a:prstGeom prst="chevron">
          <a:avLst/>
        </a:prstGeom>
        <a:solidFill>
          <a:srgbClr val="929193">
            <a:alpha val="39000"/>
          </a:srgbClr>
        </a:solidFill>
        <a:ln w="22225"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kumimoji="1" lang="ja-JP" altLang="en-US" sz="1400" b="0" i="0" kern="1200">
              <a:latin typeface="Yu Gothic Medium" panose="020B0400000000000000" pitchFamily="34" charset="-128"/>
              <a:ea typeface="Yu Gothic Medium" panose="020B0400000000000000" pitchFamily="34" charset="-128"/>
            </a:rPr>
            <a:t>入力項目</a:t>
          </a:r>
        </a:p>
      </dsp:txBody>
      <dsp:txXfrm>
        <a:off x="3700629" y="0"/>
        <a:ext cx="1545695" cy="432372"/>
      </dsp:txXfrm>
    </dsp:sp>
    <dsp:sp modelId="{E7EF26BC-9083-0D40-8CF4-8FA46E626A89}">
      <dsp:nvSpPr>
        <dsp:cNvPr id="0" name=""/>
        <dsp:cNvSpPr/>
      </dsp:nvSpPr>
      <dsp:spPr>
        <a:xfrm>
          <a:off x="5240941" y="0"/>
          <a:ext cx="1978067" cy="432372"/>
        </a:xfrm>
        <a:prstGeom prst="chevron">
          <a:avLst/>
        </a:prstGeom>
        <a:solidFill>
          <a:srgbClr val="E26984"/>
        </a:solidFill>
        <a:ln w="22225"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kumimoji="1" lang="ja-JP" altLang="en-US" sz="1400" b="0" i="0" kern="1200">
              <a:latin typeface="Yu Gothic Medium" panose="020B0400000000000000" pitchFamily="34" charset="-128"/>
              <a:ea typeface="Yu Gothic Medium" panose="020B0400000000000000" pitchFamily="34" charset="-128"/>
            </a:rPr>
            <a:t>業務フロー</a:t>
          </a:r>
        </a:p>
      </dsp:txBody>
      <dsp:txXfrm>
        <a:off x="5457127" y="0"/>
        <a:ext cx="1545695" cy="432372"/>
      </dsp:txXfrm>
    </dsp:sp>
    <dsp:sp modelId="{25427013-247D-3F48-BB55-F8FA293AE914}">
      <dsp:nvSpPr>
        <dsp:cNvPr id="0" name=""/>
        <dsp:cNvSpPr/>
      </dsp:nvSpPr>
      <dsp:spPr>
        <a:xfrm>
          <a:off x="6996136" y="0"/>
          <a:ext cx="1978067" cy="432372"/>
        </a:xfrm>
        <a:prstGeom prst="chevron">
          <a:avLst/>
        </a:prstGeom>
        <a:solidFill>
          <a:srgbClr val="929193">
            <a:alpha val="39000"/>
          </a:srgbClr>
        </a:solidFill>
        <a:ln w="22225"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kumimoji="1" lang="ja-JP" altLang="en-US" sz="1400" b="0" i="0" kern="1200">
              <a:latin typeface="Yu Gothic Medium" panose="020B0400000000000000" pitchFamily="34" charset="-128"/>
              <a:ea typeface="Yu Gothic Medium" panose="020B0400000000000000" pitchFamily="34" charset="-128"/>
            </a:rPr>
            <a:t>運用ルール</a:t>
          </a:r>
        </a:p>
      </dsp:txBody>
      <dsp:txXfrm>
        <a:off x="7212322" y="0"/>
        <a:ext cx="1545695" cy="43237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4392D3-C6BF-8740-AC34-B02E45ED4395}">
      <dsp:nvSpPr>
        <dsp:cNvPr id="0" name=""/>
        <dsp:cNvSpPr/>
      </dsp:nvSpPr>
      <dsp:spPr>
        <a:xfrm>
          <a:off x="0" y="0"/>
          <a:ext cx="1978067" cy="432372"/>
        </a:xfrm>
        <a:prstGeom prst="homePlate">
          <a:avLst/>
        </a:prstGeom>
        <a:solidFill>
          <a:srgbClr val="929193">
            <a:alpha val="39000"/>
          </a:srgbClr>
        </a:solidFill>
        <a:ln w="22225"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4676" tIns="37338" rIns="18669" bIns="37338" numCol="1" spcCol="1270" anchor="ctr" anchorCtr="0">
          <a:noAutofit/>
        </a:bodyPr>
        <a:lstStyle/>
        <a:p>
          <a:pPr marL="0" lvl="0" indent="0" algn="ctr" defTabSz="622300">
            <a:lnSpc>
              <a:spcPct val="90000"/>
            </a:lnSpc>
            <a:spcBef>
              <a:spcPct val="0"/>
            </a:spcBef>
            <a:spcAft>
              <a:spcPct val="35000"/>
            </a:spcAft>
            <a:buNone/>
          </a:pPr>
          <a:r>
            <a:rPr kumimoji="1" lang="ja-JP" altLang="en-US" sz="1400" b="0" i="0" kern="1200">
              <a:latin typeface="Yu Gothic Medium" panose="020B0400000000000000" pitchFamily="34" charset="-128"/>
              <a:ea typeface="Yu Gothic Medium" panose="020B0400000000000000" pitchFamily="34" charset="-128"/>
            </a:rPr>
            <a:t>課題と目的の整理</a:t>
          </a:r>
        </a:p>
      </dsp:txBody>
      <dsp:txXfrm>
        <a:off x="0" y="0"/>
        <a:ext cx="1869974" cy="432372"/>
      </dsp:txXfrm>
    </dsp:sp>
    <dsp:sp modelId="{115013B3-251B-C843-83D8-0B784DFA64D3}">
      <dsp:nvSpPr>
        <dsp:cNvPr id="0" name=""/>
        <dsp:cNvSpPr/>
      </dsp:nvSpPr>
      <dsp:spPr>
        <a:xfrm>
          <a:off x="1750158" y="0"/>
          <a:ext cx="1978067" cy="432372"/>
        </a:xfrm>
        <a:prstGeom prst="chevron">
          <a:avLst/>
        </a:prstGeom>
        <a:solidFill>
          <a:srgbClr val="929193">
            <a:alpha val="39000"/>
          </a:srgbClr>
        </a:solidFill>
        <a:ln w="22225"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kumimoji="1" lang="ja-JP" altLang="en-US" sz="1400" b="0" i="0" kern="1200">
              <a:latin typeface="Yu Gothic Medium" panose="020B0400000000000000" pitchFamily="34" charset="-128"/>
              <a:ea typeface="Yu Gothic Medium" panose="020B0400000000000000" pitchFamily="34" charset="-128"/>
            </a:rPr>
            <a:t>基本情報</a:t>
          </a:r>
        </a:p>
      </dsp:txBody>
      <dsp:txXfrm>
        <a:off x="1966344" y="0"/>
        <a:ext cx="1545695" cy="432372"/>
      </dsp:txXfrm>
    </dsp:sp>
    <dsp:sp modelId="{2969457A-A5FF-A64A-9EAF-94B9A8DCE42A}">
      <dsp:nvSpPr>
        <dsp:cNvPr id="0" name=""/>
        <dsp:cNvSpPr/>
      </dsp:nvSpPr>
      <dsp:spPr>
        <a:xfrm>
          <a:off x="3484443" y="0"/>
          <a:ext cx="1978067" cy="432372"/>
        </a:xfrm>
        <a:prstGeom prst="chevron">
          <a:avLst/>
        </a:prstGeom>
        <a:solidFill>
          <a:srgbClr val="929193">
            <a:alpha val="39000"/>
          </a:srgbClr>
        </a:solidFill>
        <a:ln w="22225"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kumimoji="1" lang="ja-JP" altLang="en-US" sz="1400" b="0" i="0" kern="1200">
              <a:latin typeface="Yu Gothic Medium" panose="020B0400000000000000" pitchFamily="34" charset="-128"/>
              <a:ea typeface="Yu Gothic Medium" panose="020B0400000000000000" pitchFamily="34" charset="-128"/>
            </a:rPr>
            <a:t>入力項目</a:t>
          </a:r>
        </a:p>
      </dsp:txBody>
      <dsp:txXfrm>
        <a:off x="3700629" y="0"/>
        <a:ext cx="1545695" cy="432372"/>
      </dsp:txXfrm>
    </dsp:sp>
    <dsp:sp modelId="{E7EF26BC-9083-0D40-8CF4-8FA46E626A89}">
      <dsp:nvSpPr>
        <dsp:cNvPr id="0" name=""/>
        <dsp:cNvSpPr/>
      </dsp:nvSpPr>
      <dsp:spPr>
        <a:xfrm>
          <a:off x="5240941" y="0"/>
          <a:ext cx="1978067" cy="432372"/>
        </a:xfrm>
        <a:prstGeom prst="chevron">
          <a:avLst/>
        </a:prstGeom>
        <a:solidFill>
          <a:srgbClr val="929193">
            <a:alpha val="39000"/>
          </a:srgbClr>
        </a:solidFill>
        <a:ln w="22225"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kumimoji="1" lang="ja-JP" altLang="en-US" sz="1400" b="0" i="0" kern="1200">
              <a:latin typeface="Yu Gothic Medium" panose="020B0400000000000000" pitchFamily="34" charset="-128"/>
              <a:ea typeface="Yu Gothic Medium" panose="020B0400000000000000" pitchFamily="34" charset="-128"/>
            </a:rPr>
            <a:t>業務フロー</a:t>
          </a:r>
        </a:p>
      </dsp:txBody>
      <dsp:txXfrm>
        <a:off x="5457127" y="0"/>
        <a:ext cx="1545695" cy="432372"/>
      </dsp:txXfrm>
    </dsp:sp>
    <dsp:sp modelId="{25427013-247D-3F48-BB55-F8FA293AE914}">
      <dsp:nvSpPr>
        <dsp:cNvPr id="0" name=""/>
        <dsp:cNvSpPr/>
      </dsp:nvSpPr>
      <dsp:spPr>
        <a:xfrm>
          <a:off x="6996136" y="0"/>
          <a:ext cx="1978067" cy="432372"/>
        </a:xfrm>
        <a:prstGeom prst="chevron">
          <a:avLst/>
        </a:prstGeom>
        <a:solidFill>
          <a:srgbClr val="E26984"/>
        </a:solidFill>
        <a:ln w="22225"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37338" rIns="18669" bIns="37338" numCol="1" spcCol="1270" anchor="ctr" anchorCtr="0">
          <a:noAutofit/>
        </a:bodyPr>
        <a:lstStyle/>
        <a:p>
          <a:pPr marL="0" lvl="0" indent="0" algn="ctr" defTabSz="622300">
            <a:lnSpc>
              <a:spcPct val="90000"/>
            </a:lnSpc>
            <a:spcBef>
              <a:spcPct val="0"/>
            </a:spcBef>
            <a:spcAft>
              <a:spcPct val="35000"/>
            </a:spcAft>
            <a:buNone/>
          </a:pPr>
          <a:r>
            <a:rPr kumimoji="1" lang="ja-JP" altLang="en-US" sz="1400" b="0" i="0" kern="1200">
              <a:latin typeface="Yu Gothic Medium" panose="020B0400000000000000" pitchFamily="34" charset="-128"/>
              <a:ea typeface="Yu Gothic Medium" panose="020B0400000000000000" pitchFamily="34" charset="-128"/>
            </a:rPr>
            <a:t>運用ルール</a:t>
          </a:r>
        </a:p>
      </dsp:txBody>
      <dsp:txXfrm>
        <a:off x="7212322" y="0"/>
        <a:ext cx="1545695" cy="432372"/>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972B7DF-7910-BE4F-AC78-74970E23C897}" type="datetimeFigureOut">
              <a:rPr kumimoji="1" lang="ja-JP" altLang="en-US" smtClean="0"/>
              <a:t>2022/12/19</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kumimoji="1" lang="en-US" altLang="ja-JP"/>
              <a:t>(c)DreamArts Corporation.</a:t>
            </a:r>
            <a:endParaRPr kumimoji="1" lang="ja-JP" altLang="en-US"/>
          </a:p>
        </p:txBody>
      </p:sp>
      <p:sp>
        <p:nvSpPr>
          <p:cNvPr id="5" name="スライド番号プレースホルダー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78BF415-B2AD-8E4A-872E-73A8AD26CD09}" type="slidenum">
              <a:rPr kumimoji="1" lang="ja-JP" altLang="en-US" smtClean="0"/>
              <a:t>‹#›</a:t>
            </a:fld>
            <a:endParaRPr kumimoji="1" lang="ja-JP" altLang="en-US"/>
          </a:p>
        </p:txBody>
      </p:sp>
    </p:spTree>
    <p:extLst>
      <p:ext uri="{BB962C8B-B14F-4D97-AF65-F5344CB8AC3E}">
        <p14:creationId xmlns:p14="http://schemas.microsoft.com/office/powerpoint/2010/main" val="949358647"/>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6370D3-6B45-2B4A-84A4-855E5BDE7B3B}" type="datetimeFigureOut">
              <a:rPr kumimoji="1" lang="ja-JP" altLang="en-US" smtClean="0"/>
              <a:t>2022/12/19</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kumimoji="1" lang="en-US" altLang="ja-JP"/>
              <a:t>(c)DreamArts Corporation.</a:t>
            </a:r>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06F3E2-D961-8B48-A79F-431E4785742F}" type="slidenum">
              <a:rPr kumimoji="1" lang="ja-JP" altLang="en-US" smtClean="0"/>
              <a:t>‹#›</a:t>
            </a:fld>
            <a:endParaRPr kumimoji="1" lang="ja-JP" altLang="en-US"/>
          </a:p>
        </p:txBody>
      </p:sp>
    </p:spTree>
    <p:extLst>
      <p:ext uri="{BB962C8B-B14F-4D97-AF65-F5344CB8AC3E}">
        <p14:creationId xmlns:p14="http://schemas.microsoft.com/office/powerpoint/2010/main" val="426852516"/>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ja-JP" altLang="en-US"/>
              <a:t>マスター サブタイトルの書式設定</a:t>
            </a:r>
            <a:endParaRPr lang="en-US"/>
          </a:p>
        </p:txBody>
      </p:sp>
      <p:sp>
        <p:nvSpPr>
          <p:cNvPr id="9" name="タイトル 8">
            <a:extLst>
              <a:ext uri="{FF2B5EF4-FFF2-40B4-BE49-F238E27FC236}">
                <a16:creationId xmlns:a16="http://schemas.microsoft.com/office/drawing/2014/main" id="{0D3CC807-102D-4C4D-BC37-F191D95F8B62}"/>
              </a:ext>
            </a:extLst>
          </p:cNvPr>
          <p:cNvSpPr>
            <a:spLocks noGrp="1"/>
          </p:cNvSpPr>
          <p:nvPr>
            <p:ph type="title" hasCustomPrompt="1"/>
          </p:nvPr>
        </p:nvSpPr>
        <p:spPr/>
        <p:txBody>
          <a:bodyPr/>
          <a:lstStyle/>
          <a:p>
            <a:r>
              <a:rPr kumimoji="1" lang="en-US" altLang="ja-JP"/>
              <a:t>※</a:t>
            </a:r>
            <a:r>
              <a:rPr kumimoji="1" lang="ja-JP" altLang="en-US"/>
              <a:t>使わない</a:t>
            </a:r>
          </a:p>
        </p:txBody>
      </p:sp>
      <p:sp>
        <p:nvSpPr>
          <p:cNvPr id="6" name="スライド番号プレースホルダー 6">
            <a:extLst>
              <a:ext uri="{FF2B5EF4-FFF2-40B4-BE49-F238E27FC236}">
                <a16:creationId xmlns:a16="http://schemas.microsoft.com/office/drawing/2014/main" id="{2DEDB139-6571-4055-A581-ADADEDE9E346}"/>
              </a:ext>
            </a:extLst>
          </p:cNvPr>
          <p:cNvSpPr>
            <a:spLocks noGrp="1"/>
          </p:cNvSpPr>
          <p:nvPr>
            <p:ph type="sldNum" sz="quarter" idx="4"/>
          </p:nvPr>
        </p:nvSpPr>
        <p:spPr>
          <a:xfrm>
            <a:off x="11736073" y="6517122"/>
            <a:ext cx="552449" cy="252411"/>
          </a:xfrm>
          <a:prstGeom prst="rect">
            <a:avLst/>
          </a:prstGeom>
        </p:spPr>
        <p:txBody>
          <a:bodyPr vert="horz" lIns="91440" tIns="45720" rIns="91440" bIns="45720" rtlCol="0" anchor="ctr"/>
          <a:lstStyle>
            <a:lvl1pPr algn="ctr">
              <a:defRPr sz="900">
                <a:solidFill>
                  <a:schemeClr val="tx1">
                    <a:tint val="75000"/>
                  </a:schemeClr>
                </a:solidFill>
              </a:defRPr>
            </a:lvl1pPr>
          </a:lstStyle>
          <a:p>
            <a:fld id="{8D1C127D-E24F-4041-A91E-999D0B664816}" type="slidenum">
              <a:rPr lang="ja-JP" altLang="en-US" smtClean="0"/>
              <a:pPr/>
              <a:t>‹#›</a:t>
            </a:fld>
            <a:endParaRPr lang="ja-JP" altLang="en-US"/>
          </a:p>
        </p:txBody>
      </p:sp>
      <p:sp>
        <p:nvSpPr>
          <p:cNvPr id="11" name="フッター プレースホルダー 3">
            <a:extLst>
              <a:ext uri="{FF2B5EF4-FFF2-40B4-BE49-F238E27FC236}">
                <a16:creationId xmlns:a16="http://schemas.microsoft.com/office/drawing/2014/main" id="{DA70E61B-1A6C-4360-9E14-AD5C04232E8D}"/>
              </a:ext>
            </a:extLst>
          </p:cNvPr>
          <p:cNvSpPr>
            <a:spLocks noGrp="1"/>
          </p:cNvSpPr>
          <p:nvPr>
            <p:ph type="ftr" sz="quarter" idx="3"/>
          </p:nvPr>
        </p:nvSpPr>
        <p:spPr>
          <a:xfrm>
            <a:off x="9201751" y="6546994"/>
            <a:ext cx="2612891" cy="195071"/>
          </a:xfrm>
          <a:prstGeom prst="rect">
            <a:avLst/>
          </a:prstGeom>
        </p:spPr>
        <p:txBody>
          <a:bodyPr vert="horz" lIns="91440" tIns="45720" rIns="91440" bIns="45720" rtlCol="0" anchor="ctr"/>
          <a:lstStyle>
            <a:lvl1pPr algn="r">
              <a:defRPr sz="1000">
                <a:solidFill>
                  <a:schemeClr val="tx1">
                    <a:tint val="75000"/>
                  </a:schemeClr>
                </a:solidFill>
              </a:defRPr>
            </a:lvl1pPr>
          </a:lstStyle>
          <a:p>
            <a:r>
              <a:rPr lang="en-US" altLang="ja-JP"/>
              <a:t>© 2020 </a:t>
            </a:r>
            <a:r>
              <a:rPr lang="en-US" altLang="ja-JP" err="1"/>
              <a:t>DreamArts</a:t>
            </a:r>
            <a:r>
              <a:rPr lang="en-US" altLang="ja-JP"/>
              <a:t> Corporation. </a:t>
            </a:r>
            <a:endParaRPr lang="ja-JP" altLang="en-US"/>
          </a:p>
        </p:txBody>
      </p:sp>
    </p:spTree>
    <p:extLst>
      <p:ext uri="{BB962C8B-B14F-4D97-AF65-F5344CB8AC3E}">
        <p14:creationId xmlns:p14="http://schemas.microsoft.com/office/powerpoint/2010/main" val="25260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スライドタイトルのみ">
    <p:spTree>
      <p:nvGrpSpPr>
        <p:cNvPr id="1" name=""/>
        <p:cNvGrpSpPr/>
        <p:nvPr/>
      </p:nvGrpSpPr>
      <p:grpSpPr>
        <a:xfrm>
          <a:off x="0" y="0"/>
          <a:ext cx="0" cy="0"/>
          <a:chOff x="0" y="0"/>
          <a:chExt cx="0" cy="0"/>
        </a:xfrm>
      </p:grpSpPr>
      <p:cxnSp>
        <p:nvCxnSpPr>
          <p:cNvPr id="5" name="直線コネクタ 4"/>
          <p:cNvCxnSpPr/>
          <p:nvPr userDrawn="1"/>
        </p:nvCxnSpPr>
        <p:spPr>
          <a:xfrm flipV="1">
            <a:off x="442912" y="1541043"/>
            <a:ext cx="11306176" cy="1028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0" name="スライド番号プレースホルダー 6">
            <a:extLst>
              <a:ext uri="{FF2B5EF4-FFF2-40B4-BE49-F238E27FC236}">
                <a16:creationId xmlns:a16="http://schemas.microsoft.com/office/drawing/2014/main" id="{0936FB83-4C77-46DB-A5C9-A37F70305D63}"/>
              </a:ext>
            </a:extLst>
          </p:cNvPr>
          <p:cNvSpPr>
            <a:spLocks noGrp="1"/>
          </p:cNvSpPr>
          <p:nvPr>
            <p:ph type="sldNum" sz="quarter" idx="4"/>
          </p:nvPr>
        </p:nvSpPr>
        <p:spPr>
          <a:xfrm>
            <a:off x="11736073" y="6517122"/>
            <a:ext cx="552449" cy="252411"/>
          </a:xfrm>
          <a:prstGeom prst="rect">
            <a:avLst/>
          </a:prstGeom>
        </p:spPr>
        <p:txBody>
          <a:bodyPr vert="horz" lIns="91440" tIns="45720" rIns="91440" bIns="45720" rtlCol="0" anchor="ctr"/>
          <a:lstStyle>
            <a:lvl1pPr algn="ctr">
              <a:defRPr sz="900">
                <a:solidFill>
                  <a:schemeClr val="tx1">
                    <a:tint val="75000"/>
                  </a:schemeClr>
                </a:solidFill>
              </a:defRPr>
            </a:lvl1pPr>
          </a:lstStyle>
          <a:p>
            <a:fld id="{8D1C127D-E24F-4041-A91E-999D0B664816}" type="slidenum">
              <a:rPr lang="ja-JP" altLang="en-US" smtClean="0"/>
              <a:pPr/>
              <a:t>‹#›</a:t>
            </a:fld>
            <a:endParaRPr lang="ja-JP" altLang="en-US"/>
          </a:p>
        </p:txBody>
      </p:sp>
      <p:sp>
        <p:nvSpPr>
          <p:cNvPr id="12" name="フッター プレースホルダー 3">
            <a:extLst>
              <a:ext uri="{FF2B5EF4-FFF2-40B4-BE49-F238E27FC236}">
                <a16:creationId xmlns:a16="http://schemas.microsoft.com/office/drawing/2014/main" id="{14532C14-90E6-4679-9A5A-785962293F06}"/>
              </a:ext>
            </a:extLst>
          </p:cNvPr>
          <p:cNvSpPr>
            <a:spLocks noGrp="1"/>
          </p:cNvSpPr>
          <p:nvPr>
            <p:ph type="ftr" sz="quarter" idx="3"/>
          </p:nvPr>
        </p:nvSpPr>
        <p:spPr>
          <a:xfrm>
            <a:off x="9201751" y="6546994"/>
            <a:ext cx="2612891" cy="195071"/>
          </a:xfrm>
          <a:prstGeom prst="rect">
            <a:avLst/>
          </a:prstGeom>
        </p:spPr>
        <p:txBody>
          <a:bodyPr vert="horz" lIns="91440" tIns="45720" rIns="91440" bIns="45720" rtlCol="0" anchor="ctr"/>
          <a:lstStyle>
            <a:lvl1pPr algn="r">
              <a:defRPr sz="1000">
                <a:solidFill>
                  <a:schemeClr val="tx1">
                    <a:tint val="75000"/>
                  </a:schemeClr>
                </a:solidFill>
              </a:defRPr>
            </a:lvl1pPr>
          </a:lstStyle>
          <a:p>
            <a:r>
              <a:rPr lang="en-US" altLang="ja-JP"/>
              <a:t>© 2020 </a:t>
            </a:r>
            <a:r>
              <a:rPr lang="en-US" altLang="ja-JP" err="1"/>
              <a:t>DreamArts</a:t>
            </a:r>
            <a:r>
              <a:rPr lang="en-US" altLang="ja-JP"/>
              <a:t> Corporation. </a:t>
            </a:r>
            <a:endParaRPr lang="ja-JP" altLang="en-US"/>
          </a:p>
        </p:txBody>
      </p:sp>
    </p:spTree>
    <p:extLst>
      <p:ext uri="{BB962C8B-B14F-4D97-AF65-F5344CB8AC3E}">
        <p14:creationId xmlns:p14="http://schemas.microsoft.com/office/powerpoint/2010/main" val="2796090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2_title_slide_w">
    <p:spTree>
      <p:nvGrpSpPr>
        <p:cNvPr id="1" name=""/>
        <p:cNvGrpSpPr/>
        <p:nvPr/>
      </p:nvGrpSpPr>
      <p:grpSpPr>
        <a:xfrm>
          <a:off x="0" y="0"/>
          <a:ext cx="0" cy="0"/>
          <a:chOff x="0" y="0"/>
          <a:chExt cx="0" cy="0"/>
        </a:xfrm>
      </p:grpSpPr>
      <p:cxnSp>
        <p:nvCxnSpPr>
          <p:cNvPr id="15" name="直線コネクタ 14"/>
          <p:cNvCxnSpPr/>
          <p:nvPr userDrawn="1"/>
        </p:nvCxnSpPr>
        <p:spPr>
          <a:xfrm>
            <a:off x="0" y="3853024"/>
            <a:ext cx="121920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9" name="タイトル 1"/>
          <p:cNvSpPr>
            <a:spLocks noGrp="1"/>
          </p:cNvSpPr>
          <p:nvPr>
            <p:ph type="ctrTitle"/>
          </p:nvPr>
        </p:nvSpPr>
        <p:spPr>
          <a:xfrm>
            <a:off x="443345" y="1405992"/>
            <a:ext cx="11306272" cy="1108075"/>
          </a:xfrm>
          <a:prstGeom prst="rect">
            <a:avLst/>
          </a:prstGeom>
        </p:spPr>
        <p:txBody>
          <a:bodyPr>
            <a:normAutofit/>
          </a:bodyPr>
          <a:lstStyle>
            <a:lvl1pPr>
              <a:lnSpc>
                <a:spcPts val="4500"/>
              </a:lnSpc>
              <a:defRPr sz="3600"/>
            </a:lvl1pPr>
          </a:lstStyle>
          <a:p>
            <a:r>
              <a:rPr kumimoji="1" lang="ja-JP" altLang="en-US">
                <a:solidFill>
                  <a:schemeClr val="tx1"/>
                </a:solidFill>
              </a:rPr>
              <a:t>マスター タイトルの書式設定</a:t>
            </a:r>
          </a:p>
        </p:txBody>
      </p:sp>
      <p:sp>
        <p:nvSpPr>
          <p:cNvPr id="21" name="テキスト プレースホルダー 4"/>
          <p:cNvSpPr>
            <a:spLocks noGrp="1"/>
          </p:cNvSpPr>
          <p:nvPr>
            <p:ph type="body" sz="quarter" idx="16" hasCustomPrompt="1"/>
          </p:nvPr>
        </p:nvSpPr>
        <p:spPr>
          <a:xfrm>
            <a:off x="442385" y="4139183"/>
            <a:ext cx="5240779" cy="1751446"/>
          </a:xfrm>
          <a:prstGeom prst="rect">
            <a:avLst/>
          </a:prstGeom>
        </p:spPr>
        <p:txBody>
          <a:bodyPr>
            <a:noAutofit/>
          </a:bodyPr>
          <a:lstStyle>
            <a:lvl1pPr marL="0" indent="0">
              <a:lnSpc>
                <a:spcPts val="2200"/>
              </a:lnSpc>
              <a:spcBef>
                <a:spcPts val="0"/>
              </a:spcBef>
              <a:buNone/>
              <a:defRPr sz="1400">
                <a:solidFill>
                  <a:schemeClr val="tx1"/>
                </a:solidFill>
              </a:defRPr>
            </a:lvl1pPr>
          </a:lstStyle>
          <a:p>
            <a:pPr lvl="0"/>
            <a:r>
              <a:rPr kumimoji="1" lang="ja-JP" altLang="en-US"/>
              <a:t>本文</a:t>
            </a:r>
          </a:p>
        </p:txBody>
      </p:sp>
      <p:sp>
        <p:nvSpPr>
          <p:cNvPr id="22" name="テキスト プレースホルダー 4"/>
          <p:cNvSpPr>
            <a:spLocks noGrp="1"/>
          </p:cNvSpPr>
          <p:nvPr>
            <p:ph type="body" sz="quarter" idx="17" hasCustomPrompt="1"/>
          </p:nvPr>
        </p:nvSpPr>
        <p:spPr>
          <a:xfrm>
            <a:off x="6508841" y="4139183"/>
            <a:ext cx="5240779" cy="1751446"/>
          </a:xfrm>
          <a:prstGeom prst="rect">
            <a:avLst/>
          </a:prstGeom>
        </p:spPr>
        <p:txBody>
          <a:bodyPr>
            <a:noAutofit/>
          </a:bodyPr>
          <a:lstStyle>
            <a:lvl1pPr marL="0" indent="0">
              <a:lnSpc>
                <a:spcPts val="2200"/>
              </a:lnSpc>
              <a:spcBef>
                <a:spcPts val="0"/>
              </a:spcBef>
              <a:buNone/>
              <a:defRPr sz="1400">
                <a:solidFill>
                  <a:schemeClr val="tx1"/>
                </a:solidFill>
              </a:defRPr>
            </a:lvl1pPr>
          </a:lstStyle>
          <a:p>
            <a:pPr lvl="0"/>
            <a:r>
              <a:rPr kumimoji="1" lang="ja-JP" altLang="en-US"/>
              <a:t>本文</a:t>
            </a:r>
          </a:p>
        </p:txBody>
      </p:sp>
      <p:sp>
        <p:nvSpPr>
          <p:cNvPr id="23" name="テキスト プレースホルダー 4">
            <a:extLst>
              <a:ext uri="{FF2B5EF4-FFF2-40B4-BE49-F238E27FC236}">
                <a16:creationId xmlns:a16="http://schemas.microsoft.com/office/drawing/2014/main" id="{38AE13DF-46FC-5B4F-B8D8-D2780F634A4D}"/>
              </a:ext>
            </a:extLst>
          </p:cNvPr>
          <p:cNvSpPr>
            <a:spLocks noGrp="1"/>
          </p:cNvSpPr>
          <p:nvPr>
            <p:ph type="body" sz="quarter" idx="19" hasCustomPrompt="1"/>
          </p:nvPr>
        </p:nvSpPr>
        <p:spPr>
          <a:xfrm>
            <a:off x="442386" y="2541431"/>
            <a:ext cx="5859455" cy="591307"/>
          </a:xfrm>
          <a:prstGeom prst="rect">
            <a:avLst/>
          </a:prstGeom>
        </p:spPr>
        <p:txBody>
          <a:bodyPr>
            <a:noAutofit/>
          </a:bodyPr>
          <a:lstStyle>
            <a:lvl1pPr marL="0" indent="0">
              <a:lnSpc>
                <a:spcPts val="2200"/>
              </a:lnSpc>
              <a:spcBef>
                <a:spcPts val="0"/>
              </a:spcBef>
              <a:buNone/>
              <a:defRPr sz="1400">
                <a:solidFill>
                  <a:schemeClr val="tx1"/>
                </a:solidFill>
              </a:defRPr>
            </a:lvl1pPr>
          </a:lstStyle>
          <a:p>
            <a:pPr lvl="0"/>
            <a:r>
              <a:rPr kumimoji="1" lang="ja-JP" altLang="en-US"/>
              <a:t>本文</a:t>
            </a:r>
          </a:p>
        </p:txBody>
      </p:sp>
      <p:sp>
        <p:nvSpPr>
          <p:cNvPr id="12" name="スライド番号プレースホルダー 6">
            <a:extLst>
              <a:ext uri="{FF2B5EF4-FFF2-40B4-BE49-F238E27FC236}">
                <a16:creationId xmlns:a16="http://schemas.microsoft.com/office/drawing/2014/main" id="{B0AB14BF-E593-4182-8860-6F8ACA1E0BF9}"/>
              </a:ext>
            </a:extLst>
          </p:cNvPr>
          <p:cNvSpPr>
            <a:spLocks noGrp="1"/>
          </p:cNvSpPr>
          <p:nvPr>
            <p:ph type="sldNum" sz="quarter" idx="4"/>
          </p:nvPr>
        </p:nvSpPr>
        <p:spPr>
          <a:xfrm>
            <a:off x="11736073" y="6517122"/>
            <a:ext cx="552449" cy="252411"/>
          </a:xfrm>
          <a:prstGeom prst="rect">
            <a:avLst/>
          </a:prstGeom>
        </p:spPr>
        <p:txBody>
          <a:bodyPr vert="horz" lIns="91440" tIns="45720" rIns="91440" bIns="45720" rtlCol="0" anchor="ctr"/>
          <a:lstStyle>
            <a:lvl1pPr algn="ctr">
              <a:defRPr sz="900">
                <a:solidFill>
                  <a:schemeClr val="tx1">
                    <a:tint val="75000"/>
                  </a:schemeClr>
                </a:solidFill>
              </a:defRPr>
            </a:lvl1pPr>
          </a:lstStyle>
          <a:p>
            <a:fld id="{8D1C127D-E24F-4041-A91E-999D0B664816}" type="slidenum">
              <a:rPr lang="ja-JP" altLang="en-US" smtClean="0"/>
              <a:pPr/>
              <a:t>‹#›</a:t>
            </a:fld>
            <a:endParaRPr lang="ja-JP" altLang="en-US"/>
          </a:p>
        </p:txBody>
      </p:sp>
      <p:sp>
        <p:nvSpPr>
          <p:cNvPr id="13" name="フッター プレースホルダー 3">
            <a:extLst>
              <a:ext uri="{FF2B5EF4-FFF2-40B4-BE49-F238E27FC236}">
                <a16:creationId xmlns:a16="http://schemas.microsoft.com/office/drawing/2014/main" id="{A56F8729-8731-4E90-A29B-298E4AFDB364}"/>
              </a:ext>
            </a:extLst>
          </p:cNvPr>
          <p:cNvSpPr>
            <a:spLocks noGrp="1"/>
          </p:cNvSpPr>
          <p:nvPr>
            <p:ph type="ftr" sz="quarter" idx="3"/>
          </p:nvPr>
        </p:nvSpPr>
        <p:spPr>
          <a:xfrm>
            <a:off x="9201751" y="6546994"/>
            <a:ext cx="2612891" cy="195071"/>
          </a:xfrm>
          <a:prstGeom prst="rect">
            <a:avLst/>
          </a:prstGeom>
        </p:spPr>
        <p:txBody>
          <a:bodyPr vert="horz" lIns="91440" tIns="45720" rIns="91440" bIns="45720" rtlCol="0" anchor="ctr"/>
          <a:lstStyle>
            <a:lvl1pPr algn="r">
              <a:defRPr sz="1000">
                <a:solidFill>
                  <a:schemeClr val="tx1">
                    <a:tint val="75000"/>
                  </a:schemeClr>
                </a:solidFill>
              </a:defRPr>
            </a:lvl1pPr>
          </a:lstStyle>
          <a:p>
            <a:r>
              <a:rPr lang="en-US" altLang="ja-JP"/>
              <a:t>© 2020 </a:t>
            </a:r>
            <a:r>
              <a:rPr lang="en-US" altLang="ja-JP" err="1"/>
              <a:t>DreamArts</a:t>
            </a:r>
            <a:r>
              <a:rPr lang="en-US" altLang="ja-JP"/>
              <a:t> Corporation. </a:t>
            </a:r>
            <a:endParaRPr lang="ja-JP" altLang="en-US"/>
          </a:p>
        </p:txBody>
      </p:sp>
    </p:spTree>
    <p:extLst>
      <p:ext uri="{BB962C8B-B14F-4D97-AF65-F5344CB8AC3E}">
        <p14:creationId xmlns:p14="http://schemas.microsoft.com/office/powerpoint/2010/main" val="430663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8_title_slide_w">
    <p:spTree>
      <p:nvGrpSpPr>
        <p:cNvPr id="1" name=""/>
        <p:cNvGrpSpPr/>
        <p:nvPr/>
      </p:nvGrpSpPr>
      <p:grpSpPr>
        <a:xfrm>
          <a:off x="0" y="0"/>
          <a:ext cx="0" cy="0"/>
          <a:chOff x="0" y="0"/>
          <a:chExt cx="0" cy="0"/>
        </a:xfrm>
      </p:grpSpPr>
      <p:cxnSp>
        <p:nvCxnSpPr>
          <p:cNvPr id="10" name="直線コネクタ 9"/>
          <p:cNvCxnSpPr/>
          <p:nvPr userDrawn="1"/>
        </p:nvCxnSpPr>
        <p:spPr>
          <a:xfrm>
            <a:off x="506363" y="1261395"/>
            <a:ext cx="1049711" cy="0"/>
          </a:xfrm>
          <a:prstGeom prst="line">
            <a:avLst/>
          </a:prstGeom>
          <a:ln w="82550">
            <a:solidFill>
              <a:srgbClr val="0035A7"/>
            </a:solidFill>
          </a:ln>
        </p:spPr>
        <p:style>
          <a:lnRef idx="1">
            <a:schemeClr val="accent1"/>
          </a:lnRef>
          <a:fillRef idx="0">
            <a:schemeClr val="accent1"/>
          </a:fillRef>
          <a:effectRef idx="0">
            <a:schemeClr val="accent1"/>
          </a:effectRef>
          <a:fontRef idx="minor">
            <a:schemeClr val="tx1"/>
          </a:fontRef>
        </p:style>
      </p:cxnSp>
      <p:sp>
        <p:nvSpPr>
          <p:cNvPr id="11" name="タイトル 1">
            <a:extLst>
              <a:ext uri="{FF2B5EF4-FFF2-40B4-BE49-F238E27FC236}">
                <a16:creationId xmlns:a16="http://schemas.microsoft.com/office/drawing/2014/main" id="{CB2F5A73-F510-B246-BA2B-4E7EA50C3145}"/>
              </a:ext>
            </a:extLst>
          </p:cNvPr>
          <p:cNvSpPr>
            <a:spLocks noGrp="1"/>
          </p:cNvSpPr>
          <p:nvPr>
            <p:ph type="title" hasCustomPrompt="1"/>
          </p:nvPr>
        </p:nvSpPr>
        <p:spPr>
          <a:xfrm>
            <a:off x="442385" y="365131"/>
            <a:ext cx="11307232" cy="810531"/>
          </a:xfrm>
        </p:spPr>
        <p:txBody>
          <a:bodyPr>
            <a:normAutofit/>
          </a:bodyPr>
          <a:lstStyle>
            <a:lvl1pPr>
              <a:lnSpc>
                <a:spcPts val="3000"/>
              </a:lnSpc>
              <a:defRPr sz="2400"/>
            </a:lvl1pPr>
          </a:lstStyle>
          <a:p>
            <a:r>
              <a:rPr kumimoji="1" lang="ja-JP" altLang="en-US"/>
              <a:t>マスター タイトルの書式設定</a:t>
            </a:r>
            <a:br>
              <a:rPr kumimoji="1" lang="en-US" altLang="ja-JP"/>
            </a:br>
            <a:r>
              <a:rPr kumimoji="1" lang="ja-JP" altLang="en-US"/>
              <a:t>マスター タイトルの書式設定</a:t>
            </a:r>
          </a:p>
        </p:txBody>
      </p:sp>
      <p:sp>
        <p:nvSpPr>
          <p:cNvPr id="6" name="スライド番号プレースホルダー 6">
            <a:extLst>
              <a:ext uri="{FF2B5EF4-FFF2-40B4-BE49-F238E27FC236}">
                <a16:creationId xmlns:a16="http://schemas.microsoft.com/office/drawing/2014/main" id="{09DE76C3-ADA7-4834-8FBF-1EC811182B92}"/>
              </a:ext>
            </a:extLst>
          </p:cNvPr>
          <p:cNvSpPr>
            <a:spLocks noGrp="1"/>
          </p:cNvSpPr>
          <p:nvPr>
            <p:ph type="sldNum" sz="quarter" idx="4"/>
          </p:nvPr>
        </p:nvSpPr>
        <p:spPr>
          <a:xfrm>
            <a:off x="11736073" y="6517122"/>
            <a:ext cx="552449" cy="252411"/>
          </a:xfrm>
          <a:prstGeom prst="rect">
            <a:avLst/>
          </a:prstGeom>
        </p:spPr>
        <p:txBody>
          <a:bodyPr vert="horz" lIns="91440" tIns="45720" rIns="91440" bIns="45720" rtlCol="0" anchor="ctr"/>
          <a:lstStyle>
            <a:lvl1pPr algn="ctr">
              <a:defRPr sz="900">
                <a:solidFill>
                  <a:schemeClr val="tx1">
                    <a:tint val="75000"/>
                  </a:schemeClr>
                </a:solidFill>
              </a:defRPr>
            </a:lvl1pPr>
          </a:lstStyle>
          <a:p>
            <a:fld id="{8D1C127D-E24F-4041-A91E-999D0B664816}" type="slidenum">
              <a:rPr lang="ja-JP" altLang="en-US" smtClean="0"/>
              <a:pPr/>
              <a:t>‹#›</a:t>
            </a:fld>
            <a:endParaRPr lang="ja-JP" altLang="en-US"/>
          </a:p>
        </p:txBody>
      </p:sp>
      <p:sp>
        <p:nvSpPr>
          <p:cNvPr id="9" name="フッター プレースホルダー 3">
            <a:extLst>
              <a:ext uri="{FF2B5EF4-FFF2-40B4-BE49-F238E27FC236}">
                <a16:creationId xmlns:a16="http://schemas.microsoft.com/office/drawing/2014/main" id="{2C468274-C943-4D80-BEF6-A15FE4FF938F}"/>
              </a:ext>
            </a:extLst>
          </p:cNvPr>
          <p:cNvSpPr>
            <a:spLocks noGrp="1"/>
          </p:cNvSpPr>
          <p:nvPr>
            <p:ph type="ftr" sz="quarter" idx="3"/>
          </p:nvPr>
        </p:nvSpPr>
        <p:spPr>
          <a:xfrm>
            <a:off x="9201751" y="6546994"/>
            <a:ext cx="2612891" cy="195071"/>
          </a:xfrm>
          <a:prstGeom prst="rect">
            <a:avLst/>
          </a:prstGeom>
        </p:spPr>
        <p:txBody>
          <a:bodyPr vert="horz" lIns="91440" tIns="45720" rIns="91440" bIns="45720" rtlCol="0" anchor="ctr"/>
          <a:lstStyle>
            <a:lvl1pPr algn="r">
              <a:defRPr sz="1000">
                <a:solidFill>
                  <a:schemeClr val="tx1">
                    <a:tint val="75000"/>
                  </a:schemeClr>
                </a:solidFill>
              </a:defRPr>
            </a:lvl1pPr>
          </a:lstStyle>
          <a:p>
            <a:r>
              <a:rPr lang="en-US" altLang="ja-JP"/>
              <a:t>© 2020 </a:t>
            </a:r>
            <a:r>
              <a:rPr lang="en-US" altLang="ja-JP" err="1"/>
              <a:t>DreamArts</a:t>
            </a:r>
            <a:r>
              <a:rPr lang="en-US" altLang="ja-JP"/>
              <a:t> Corporation. </a:t>
            </a:r>
            <a:endParaRPr lang="ja-JP" altLang="en-US"/>
          </a:p>
        </p:txBody>
      </p:sp>
    </p:spTree>
    <p:extLst>
      <p:ext uri="{BB962C8B-B14F-4D97-AF65-F5344CB8AC3E}">
        <p14:creationId xmlns:p14="http://schemas.microsoft.com/office/powerpoint/2010/main" val="91105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中表紙">
    <p:spTree>
      <p:nvGrpSpPr>
        <p:cNvPr id="1" name=""/>
        <p:cNvGrpSpPr/>
        <p:nvPr/>
      </p:nvGrpSpPr>
      <p:grpSpPr>
        <a:xfrm>
          <a:off x="0" y="0"/>
          <a:ext cx="0" cy="0"/>
          <a:chOff x="0" y="0"/>
          <a:chExt cx="0" cy="0"/>
        </a:xfrm>
      </p:grpSpPr>
      <p:sp>
        <p:nvSpPr>
          <p:cNvPr id="4" name="Title 1"/>
          <p:cNvSpPr>
            <a:spLocks noGrp="1"/>
          </p:cNvSpPr>
          <p:nvPr>
            <p:ph type="ctrTitle" hasCustomPrompt="1"/>
          </p:nvPr>
        </p:nvSpPr>
        <p:spPr>
          <a:xfrm>
            <a:off x="442385" y="2628192"/>
            <a:ext cx="11307232" cy="1536796"/>
          </a:xfrm>
          <a:prstGeom prst="rect">
            <a:avLst/>
          </a:prstGeom>
          <a:ln>
            <a:noFill/>
          </a:ln>
        </p:spPr>
        <p:txBody>
          <a:bodyPr anchor="ctr">
            <a:normAutofit/>
          </a:bodyPr>
          <a:lstStyle>
            <a:lvl1pPr algn="l">
              <a:lnSpc>
                <a:spcPts val="4500"/>
              </a:lnSpc>
              <a:defRPr sz="3600" b="1">
                <a:solidFill>
                  <a:schemeClr val="tx1"/>
                </a:solidFill>
              </a:defRPr>
            </a:lvl1pPr>
          </a:lstStyle>
          <a:p>
            <a:r>
              <a:rPr lang="ja-JP" altLang="en-US"/>
              <a:t>スライドタイトル</a:t>
            </a:r>
            <a:endParaRPr lang="en-US"/>
          </a:p>
        </p:txBody>
      </p:sp>
      <p:sp>
        <p:nvSpPr>
          <p:cNvPr id="6" name="スライド番号プレースホルダー 6">
            <a:extLst>
              <a:ext uri="{FF2B5EF4-FFF2-40B4-BE49-F238E27FC236}">
                <a16:creationId xmlns:a16="http://schemas.microsoft.com/office/drawing/2014/main" id="{B3046FAB-E7F3-4824-8FAB-7BBCF3D8D070}"/>
              </a:ext>
            </a:extLst>
          </p:cNvPr>
          <p:cNvSpPr>
            <a:spLocks noGrp="1"/>
          </p:cNvSpPr>
          <p:nvPr>
            <p:ph type="sldNum" sz="quarter" idx="4"/>
          </p:nvPr>
        </p:nvSpPr>
        <p:spPr>
          <a:xfrm>
            <a:off x="11736073" y="6517122"/>
            <a:ext cx="552449" cy="252411"/>
          </a:xfrm>
          <a:prstGeom prst="rect">
            <a:avLst/>
          </a:prstGeom>
        </p:spPr>
        <p:txBody>
          <a:bodyPr vert="horz" lIns="91440" tIns="45720" rIns="91440" bIns="45720" rtlCol="0" anchor="ctr"/>
          <a:lstStyle>
            <a:lvl1pPr algn="ctr">
              <a:defRPr sz="900">
                <a:solidFill>
                  <a:schemeClr val="tx1">
                    <a:tint val="75000"/>
                  </a:schemeClr>
                </a:solidFill>
              </a:defRPr>
            </a:lvl1pPr>
          </a:lstStyle>
          <a:p>
            <a:fld id="{8D1C127D-E24F-4041-A91E-999D0B664816}" type="slidenum">
              <a:rPr lang="ja-JP" altLang="en-US" smtClean="0"/>
              <a:pPr/>
              <a:t>‹#›</a:t>
            </a:fld>
            <a:endParaRPr lang="ja-JP" altLang="en-US"/>
          </a:p>
        </p:txBody>
      </p:sp>
      <p:sp>
        <p:nvSpPr>
          <p:cNvPr id="7" name="フッター プレースホルダー 3">
            <a:extLst>
              <a:ext uri="{FF2B5EF4-FFF2-40B4-BE49-F238E27FC236}">
                <a16:creationId xmlns:a16="http://schemas.microsoft.com/office/drawing/2014/main" id="{23B6AD0F-D9E3-4606-90B2-FBDC3A5CEBDF}"/>
              </a:ext>
            </a:extLst>
          </p:cNvPr>
          <p:cNvSpPr>
            <a:spLocks noGrp="1"/>
          </p:cNvSpPr>
          <p:nvPr>
            <p:ph type="ftr" sz="quarter" idx="3"/>
          </p:nvPr>
        </p:nvSpPr>
        <p:spPr>
          <a:xfrm>
            <a:off x="9201751" y="6546994"/>
            <a:ext cx="2612891" cy="195071"/>
          </a:xfrm>
          <a:prstGeom prst="rect">
            <a:avLst/>
          </a:prstGeom>
        </p:spPr>
        <p:txBody>
          <a:bodyPr vert="horz" lIns="91440" tIns="45720" rIns="91440" bIns="45720" rtlCol="0" anchor="ctr"/>
          <a:lstStyle>
            <a:lvl1pPr algn="r">
              <a:defRPr sz="1000">
                <a:solidFill>
                  <a:schemeClr val="tx1">
                    <a:tint val="75000"/>
                  </a:schemeClr>
                </a:solidFill>
              </a:defRPr>
            </a:lvl1pPr>
          </a:lstStyle>
          <a:p>
            <a:r>
              <a:rPr lang="en-US" altLang="ja-JP"/>
              <a:t>© 2020 </a:t>
            </a:r>
            <a:r>
              <a:rPr lang="en-US" altLang="ja-JP" err="1"/>
              <a:t>DreamArts</a:t>
            </a:r>
            <a:r>
              <a:rPr lang="en-US" altLang="ja-JP"/>
              <a:t> Corporation. </a:t>
            </a:r>
            <a:endParaRPr lang="ja-JP" altLang="en-US"/>
          </a:p>
        </p:txBody>
      </p:sp>
    </p:spTree>
    <p:extLst>
      <p:ext uri="{BB962C8B-B14F-4D97-AF65-F5344CB8AC3E}">
        <p14:creationId xmlns:p14="http://schemas.microsoft.com/office/powerpoint/2010/main" val="834574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コンテンツ">
    <p:spTree>
      <p:nvGrpSpPr>
        <p:cNvPr id="1" name=""/>
        <p:cNvGrpSpPr/>
        <p:nvPr/>
      </p:nvGrpSpPr>
      <p:grpSpPr>
        <a:xfrm>
          <a:off x="0" y="0"/>
          <a:ext cx="0" cy="0"/>
          <a:chOff x="0" y="0"/>
          <a:chExt cx="0" cy="0"/>
        </a:xfrm>
      </p:grpSpPr>
      <p:sp>
        <p:nvSpPr>
          <p:cNvPr id="3" name="コンテンツ プレースホルダー 3"/>
          <p:cNvSpPr>
            <a:spLocks noGrp="1"/>
          </p:cNvSpPr>
          <p:nvPr>
            <p:ph sz="quarter" idx="12"/>
          </p:nvPr>
        </p:nvSpPr>
        <p:spPr>
          <a:xfrm>
            <a:off x="442926" y="1520825"/>
            <a:ext cx="11306175" cy="4932363"/>
          </a:xfrm>
          <a:prstGeom prst="rect">
            <a:avLst/>
          </a:prstGeom>
        </p:spPr>
        <p:txBody>
          <a:bodyPr/>
          <a:lstStyle>
            <a:lvl1pPr marL="0" indent="0">
              <a:buNone/>
              <a:defRPr/>
            </a:lvl1pPr>
          </a:lstStyle>
          <a:p>
            <a:pPr lvl="0"/>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4" name="タイトル プレースホルダー 6"/>
          <p:cNvSpPr>
            <a:spLocks noGrp="1"/>
          </p:cNvSpPr>
          <p:nvPr>
            <p:ph type="title" hasCustomPrompt="1"/>
          </p:nvPr>
        </p:nvSpPr>
        <p:spPr>
          <a:xfrm>
            <a:off x="442926" y="368413"/>
            <a:ext cx="11306175" cy="900000"/>
          </a:xfrm>
          <a:prstGeom prst="rect">
            <a:avLst/>
          </a:prstGeom>
        </p:spPr>
        <p:txBody>
          <a:bodyPr vert="horz" lIns="91440" tIns="45720" rIns="91440" bIns="45720" rtlCol="0" anchor="ctr">
            <a:normAutofit/>
          </a:bodyPr>
          <a:lstStyle>
            <a:lvl1pPr>
              <a:defRPr>
                <a:solidFill>
                  <a:schemeClr val="tx1"/>
                </a:solidFill>
              </a:defRPr>
            </a:lvl1pPr>
          </a:lstStyle>
          <a:p>
            <a:r>
              <a:rPr kumimoji="1" lang="ja-JP" altLang="en-US"/>
              <a:t>使わない</a:t>
            </a:r>
          </a:p>
        </p:txBody>
      </p:sp>
      <p:cxnSp>
        <p:nvCxnSpPr>
          <p:cNvPr id="5" name="直線コネクタ 4"/>
          <p:cNvCxnSpPr/>
          <p:nvPr userDrawn="1"/>
        </p:nvCxnSpPr>
        <p:spPr>
          <a:xfrm>
            <a:off x="431800" y="1268413"/>
            <a:ext cx="11317288"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8" name="スライド番号プレースホルダー 6">
            <a:extLst>
              <a:ext uri="{FF2B5EF4-FFF2-40B4-BE49-F238E27FC236}">
                <a16:creationId xmlns:a16="http://schemas.microsoft.com/office/drawing/2014/main" id="{5D78AB0C-558D-4E16-9CF0-FFC1A68F2081}"/>
              </a:ext>
            </a:extLst>
          </p:cNvPr>
          <p:cNvSpPr>
            <a:spLocks noGrp="1"/>
          </p:cNvSpPr>
          <p:nvPr>
            <p:ph type="sldNum" sz="quarter" idx="4"/>
          </p:nvPr>
        </p:nvSpPr>
        <p:spPr>
          <a:xfrm>
            <a:off x="11736073" y="6517122"/>
            <a:ext cx="552449" cy="252411"/>
          </a:xfrm>
          <a:prstGeom prst="rect">
            <a:avLst/>
          </a:prstGeom>
        </p:spPr>
        <p:txBody>
          <a:bodyPr vert="horz" lIns="91440" tIns="45720" rIns="91440" bIns="45720" rtlCol="0" anchor="ctr"/>
          <a:lstStyle>
            <a:lvl1pPr algn="ctr">
              <a:defRPr sz="900">
                <a:solidFill>
                  <a:schemeClr val="tx1">
                    <a:tint val="75000"/>
                  </a:schemeClr>
                </a:solidFill>
              </a:defRPr>
            </a:lvl1pPr>
          </a:lstStyle>
          <a:p>
            <a:fld id="{8D1C127D-E24F-4041-A91E-999D0B664816}" type="slidenum">
              <a:rPr lang="ja-JP" altLang="en-US" smtClean="0"/>
              <a:pPr/>
              <a:t>‹#›</a:t>
            </a:fld>
            <a:endParaRPr lang="ja-JP" altLang="en-US"/>
          </a:p>
        </p:txBody>
      </p:sp>
      <p:sp>
        <p:nvSpPr>
          <p:cNvPr id="9" name="フッター プレースホルダー 3">
            <a:extLst>
              <a:ext uri="{FF2B5EF4-FFF2-40B4-BE49-F238E27FC236}">
                <a16:creationId xmlns:a16="http://schemas.microsoft.com/office/drawing/2014/main" id="{EC7A6684-5162-49A2-830D-E9D765B145DD}"/>
              </a:ext>
            </a:extLst>
          </p:cNvPr>
          <p:cNvSpPr>
            <a:spLocks noGrp="1"/>
          </p:cNvSpPr>
          <p:nvPr>
            <p:ph type="ftr" sz="quarter" idx="3"/>
          </p:nvPr>
        </p:nvSpPr>
        <p:spPr>
          <a:xfrm>
            <a:off x="9201751" y="6546994"/>
            <a:ext cx="2612891" cy="195071"/>
          </a:xfrm>
          <a:prstGeom prst="rect">
            <a:avLst/>
          </a:prstGeom>
        </p:spPr>
        <p:txBody>
          <a:bodyPr vert="horz" lIns="91440" tIns="45720" rIns="91440" bIns="45720" rtlCol="0" anchor="ctr"/>
          <a:lstStyle>
            <a:lvl1pPr algn="r">
              <a:defRPr sz="1000">
                <a:solidFill>
                  <a:schemeClr val="tx1">
                    <a:tint val="75000"/>
                  </a:schemeClr>
                </a:solidFill>
              </a:defRPr>
            </a:lvl1pPr>
          </a:lstStyle>
          <a:p>
            <a:r>
              <a:rPr lang="en-US" altLang="ja-JP"/>
              <a:t>© 2020 </a:t>
            </a:r>
            <a:r>
              <a:rPr lang="en-US" altLang="ja-JP" err="1"/>
              <a:t>DreamArts</a:t>
            </a:r>
            <a:r>
              <a:rPr lang="en-US" altLang="ja-JP"/>
              <a:t> Corporation. </a:t>
            </a:r>
            <a:endParaRPr lang="ja-JP" altLang="en-US"/>
          </a:p>
        </p:txBody>
      </p:sp>
    </p:spTree>
    <p:extLst>
      <p:ext uri="{BB962C8B-B14F-4D97-AF65-F5344CB8AC3E}">
        <p14:creationId xmlns:p14="http://schemas.microsoft.com/office/powerpoint/2010/main" val="1555419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ロゴのみ">
    <p:spTree>
      <p:nvGrpSpPr>
        <p:cNvPr id="1" name=""/>
        <p:cNvGrpSpPr/>
        <p:nvPr/>
      </p:nvGrpSpPr>
      <p:grpSpPr>
        <a:xfrm>
          <a:off x="0" y="0"/>
          <a:ext cx="0" cy="0"/>
          <a:chOff x="0" y="0"/>
          <a:chExt cx="0" cy="0"/>
        </a:xfrm>
      </p:grpSpPr>
      <p:sp>
        <p:nvSpPr>
          <p:cNvPr id="4" name="スライド番号プレースホルダー 6">
            <a:extLst>
              <a:ext uri="{FF2B5EF4-FFF2-40B4-BE49-F238E27FC236}">
                <a16:creationId xmlns:a16="http://schemas.microsoft.com/office/drawing/2014/main" id="{22D67120-2ED7-4E60-BA7F-A03263BD7AF3}"/>
              </a:ext>
            </a:extLst>
          </p:cNvPr>
          <p:cNvSpPr>
            <a:spLocks noGrp="1"/>
          </p:cNvSpPr>
          <p:nvPr>
            <p:ph type="sldNum" sz="quarter" idx="4"/>
          </p:nvPr>
        </p:nvSpPr>
        <p:spPr>
          <a:xfrm>
            <a:off x="11736073" y="6517122"/>
            <a:ext cx="552449" cy="252411"/>
          </a:xfrm>
          <a:prstGeom prst="rect">
            <a:avLst/>
          </a:prstGeom>
        </p:spPr>
        <p:txBody>
          <a:bodyPr vert="horz" lIns="91440" tIns="45720" rIns="91440" bIns="45720" rtlCol="0" anchor="ctr"/>
          <a:lstStyle>
            <a:lvl1pPr algn="ctr">
              <a:defRPr sz="900">
                <a:solidFill>
                  <a:schemeClr val="tx1">
                    <a:tint val="75000"/>
                  </a:schemeClr>
                </a:solidFill>
              </a:defRPr>
            </a:lvl1pPr>
          </a:lstStyle>
          <a:p>
            <a:fld id="{8D1C127D-E24F-4041-A91E-999D0B664816}" type="slidenum">
              <a:rPr lang="ja-JP" altLang="en-US" smtClean="0"/>
              <a:pPr/>
              <a:t>‹#›</a:t>
            </a:fld>
            <a:endParaRPr lang="ja-JP" altLang="en-US"/>
          </a:p>
        </p:txBody>
      </p:sp>
      <p:sp>
        <p:nvSpPr>
          <p:cNvPr id="5" name="フッター プレースホルダー 3">
            <a:extLst>
              <a:ext uri="{FF2B5EF4-FFF2-40B4-BE49-F238E27FC236}">
                <a16:creationId xmlns:a16="http://schemas.microsoft.com/office/drawing/2014/main" id="{F91279C8-D988-4408-94B4-F0FBE265256C}"/>
              </a:ext>
            </a:extLst>
          </p:cNvPr>
          <p:cNvSpPr>
            <a:spLocks noGrp="1"/>
          </p:cNvSpPr>
          <p:nvPr>
            <p:ph type="ftr" sz="quarter" idx="3"/>
          </p:nvPr>
        </p:nvSpPr>
        <p:spPr>
          <a:xfrm>
            <a:off x="9201751" y="6546994"/>
            <a:ext cx="2612891" cy="195071"/>
          </a:xfrm>
          <a:prstGeom prst="rect">
            <a:avLst/>
          </a:prstGeom>
        </p:spPr>
        <p:txBody>
          <a:bodyPr vert="horz" lIns="91440" tIns="45720" rIns="91440" bIns="45720" rtlCol="0" anchor="ctr"/>
          <a:lstStyle>
            <a:lvl1pPr algn="r">
              <a:defRPr sz="1000">
                <a:solidFill>
                  <a:schemeClr val="tx1">
                    <a:tint val="75000"/>
                  </a:schemeClr>
                </a:solidFill>
              </a:defRPr>
            </a:lvl1pPr>
          </a:lstStyle>
          <a:p>
            <a:r>
              <a:rPr lang="en-US" altLang="ja-JP"/>
              <a:t>© 2020 </a:t>
            </a:r>
            <a:r>
              <a:rPr lang="en-US" altLang="ja-JP" err="1"/>
              <a:t>DreamArts</a:t>
            </a:r>
            <a:r>
              <a:rPr lang="en-US" altLang="ja-JP"/>
              <a:t> Corporation. </a:t>
            </a:r>
            <a:endParaRPr lang="ja-JP" altLang="en-US"/>
          </a:p>
        </p:txBody>
      </p:sp>
    </p:spTree>
    <p:extLst>
      <p:ext uri="{BB962C8B-B14F-4D97-AF65-F5344CB8AC3E}">
        <p14:creationId xmlns:p14="http://schemas.microsoft.com/office/powerpoint/2010/main" val="745653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94C5E1-76CD-436C-A7F5-B128E7471B38}" type="datetimeFigureOut">
              <a:rPr kumimoji="1" lang="ja-JP" altLang="en-US" smtClean="0"/>
              <a:t>2022/12/19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4981873-9ED5-49D8-822B-23A96C321CA0}" type="slidenum">
              <a:rPr kumimoji="1" lang="ja-JP" altLang="en-US" smtClean="0"/>
              <a:t>‹#›</a:t>
            </a:fld>
            <a:endParaRPr kumimoji="1" lang="ja-JP" altLang="en-US"/>
          </a:p>
        </p:txBody>
      </p:sp>
    </p:spTree>
    <p:extLst>
      <p:ext uri="{BB962C8B-B14F-4D97-AF65-F5344CB8AC3E}">
        <p14:creationId xmlns:p14="http://schemas.microsoft.com/office/powerpoint/2010/main" val="572962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42385" y="365131"/>
            <a:ext cx="11307232" cy="903287"/>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42389" y="1520828"/>
            <a:ext cx="11307231" cy="4972049"/>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10" name="スライド番号プレースホルダー 6">
            <a:extLst>
              <a:ext uri="{FF2B5EF4-FFF2-40B4-BE49-F238E27FC236}">
                <a16:creationId xmlns:a16="http://schemas.microsoft.com/office/drawing/2014/main" id="{7B519E1C-85EE-9F47-B1AE-759F86FE8E1C}"/>
              </a:ext>
            </a:extLst>
          </p:cNvPr>
          <p:cNvSpPr>
            <a:spLocks noGrp="1"/>
          </p:cNvSpPr>
          <p:nvPr>
            <p:ph type="sldNum" sz="quarter" idx="4"/>
          </p:nvPr>
        </p:nvSpPr>
        <p:spPr>
          <a:xfrm>
            <a:off x="11736073" y="6517122"/>
            <a:ext cx="552449" cy="252411"/>
          </a:xfrm>
          <a:prstGeom prst="rect">
            <a:avLst/>
          </a:prstGeom>
        </p:spPr>
        <p:txBody>
          <a:bodyPr vert="horz" lIns="91440" tIns="45720" rIns="91440" bIns="45720" rtlCol="0" anchor="ctr"/>
          <a:lstStyle>
            <a:lvl1pPr algn="ctr">
              <a:defRPr sz="900">
                <a:solidFill>
                  <a:schemeClr val="tx1">
                    <a:tint val="75000"/>
                  </a:schemeClr>
                </a:solidFill>
              </a:defRPr>
            </a:lvl1pPr>
          </a:lstStyle>
          <a:p>
            <a:fld id="{8D1C127D-E24F-4041-A91E-999D0B664816}" type="slidenum">
              <a:rPr lang="ja-JP" altLang="en-US" smtClean="0"/>
              <a:pPr/>
              <a:t>‹#›</a:t>
            </a:fld>
            <a:endParaRPr lang="ja-JP" altLang="en-US"/>
          </a:p>
        </p:txBody>
      </p:sp>
      <p:sp>
        <p:nvSpPr>
          <p:cNvPr id="7" name="正方形/長方形 6">
            <a:extLst>
              <a:ext uri="{FF2B5EF4-FFF2-40B4-BE49-F238E27FC236}">
                <a16:creationId xmlns:a16="http://schemas.microsoft.com/office/drawing/2014/main" id="{CC3B005E-91A0-9C44-9776-C3C534673481}"/>
              </a:ext>
            </a:extLst>
          </p:cNvPr>
          <p:cNvSpPr/>
          <p:nvPr userDrawn="1"/>
        </p:nvSpPr>
        <p:spPr>
          <a:xfrm>
            <a:off x="12370875" y="3481370"/>
            <a:ext cx="723900" cy="421152"/>
          </a:xfrm>
          <a:prstGeom prst="rect">
            <a:avLst/>
          </a:prstGeom>
          <a:solidFill>
            <a:srgbClr val="0035A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1"/>
          </a:p>
        </p:txBody>
      </p:sp>
      <p:sp>
        <p:nvSpPr>
          <p:cNvPr id="9" name="正方形/長方形 8">
            <a:extLst>
              <a:ext uri="{FF2B5EF4-FFF2-40B4-BE49-F238E27FC236}">
                <a16:creationId xmlns:a16="http://schemas.microsoft.com/office/drawing/2014/main" id="{396987A9-B364-474C-8C52-39867D3502AC}"/>
              </a:ext>
            </a:extLst>
          </p:cNvPr>
          <p:cNvSpPr/>
          <p:nvPr userDrawn="1"/>
        </p:nvSpPr>
        <p:spPr>
          <a:xfrm>
            <a:off x="12370875" y="3969866"/>
            <a:ext cx="723900" cy="421152"/>
          </a:xfrm>
          <a:prstGeom prst="rect">
            <a:avLst/>
          </a:prstGeom>
          <a:solidFill>
            <a:srgbClr val="6686C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1"/>
          </a:p>
        </p:txBody>
      </p:sp>
      <p:sp>
        <p:nvSpPr>
          <p:cNvPr id="11" name="正方形/長方形 10">
            <a:extLst>
              <a:ext uri="{FF2B5EF4-FFF2-40B4-BE49-F238E27FC236}">
                <a16:creationId xmlns:a16="http://schemas.microsoft.com/office/drawing/2014/main" id="{1FE88178-381E-4A45-AFAF-D0308E63153C}"/>
              </a:ext>
            </a:extLst>
          </p:cNvPr>
          <p:cNvSpPr/>
          <p:nvPr userDrawn="1"/>
        </p:nvSpPr>
        <p:spPr>
          <a:xfrm>
            <a:off x="12370875" y="4458363"/>
            <a:ext cx="723900" cy="421152"/>
          </a:xfrm>
          <a:prstGeom prst="rect">
            <a:avLst/>
          </a:prstGeom>
          <a:solidFill>
            <a:srgbClr val="B2C2E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1"/>
          </a:p>
        </p:txBody>
      </p:sp>
      <p:sp>
        <p:nvSpPr>
          <p:cNvPr id="12" name="正方形/長方形 11">
            <a:extLst>
              <a:ext uri="{FF2B5EF4-FFF2-40B4-BE49-F238E27FC236}">
                <a16:creationId xmlns:a16="http://schemas.microsoft.com/office/drawing/2014/main" id="{8E0B1808-A452-9B4A-A80A-01572873AAC6}"/>
              </a:ext>
            </a:extLst>
          </p:cNvPr>
          <p:cNvSpPr/>
          <p:nvPr userDrawn="1"/>
        </p:nvSpPr>
        <p:spPr>
          <a:xfrm>
            <a:off x="12370875" y="4942469"/>
            <a:ext cx="723900" cy="421152"/>
          </a:xfrm>
          <a:prstGeom prst="rect">
            <a:avLst/>
          </a:prstGeom>
          <a:solidFill>
            <a:srgbClr val="0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1"/>
          </a:p>
        </p:txBody>
      </p:sp>
      <p:sp>
        <p:nvSpPr>
          <p:cNvPr id="13" name="正方形/長方形 12">
            <a:extLst>
              <a:ext uri="{FF2B5EF4-FFF2-40B4-BE49-F238E27FC236}">
                <a16:creationId xmlns:a16="http://schemas.microsoft.com/office/drawing/2014/main" id="{192EFEB9-2351-1940-85C3-CF117053E084}"/>
              </a:ext>
            </a:extLst>
          </p:cNvPr>
          <p:cNvSpPr/>
          <p:nvPr userDrawn="1"/>
        </p:nvSpPr>
        <p:spPr>
          <a:xfrm>
            <a:off x="12370875" y="5430966"/>
            <a:ext cx="723900" cy="421152"/>
          </a:xfrm>
          <a:prstGeom prst="rect">
            <a:avLst/>
          </a:prstGeom>
          <a:solidFill>
            <a:srgbClr val="59595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1"/>
          </a:p>
        </p:txBody>
      </p:sp>
      <p:sp>
        <p:nvSpPr>
          <p:cNvPr id="14" name="正方形/長方形 13">
            <a:extLst>
              <a:ext uri="{FF2B5EF4-FFF2-40B4-BE49-F238E27FC236}">
                <a16:creationId xmlns:a16="http://schemas.microsoft.com/office/drawing/2014/main" id="{55831A7E-1076-D741-A75C-5DA9264FA91C}"/>
              </a:ext>
            </a:extLst>
          </p:cNvPr>
          <p:cNvSpPr/>
          <p:nvPr userDrawn="1"/>
        </p:nvSpPr>
        <p:spPr>
          <a:xfrm>
            <a:off x="12370875" y="5936346"/>
            <a:ext cx="723900" cy="421152"/>
          </a:xfrm>
          <a:prstGeom prst="rect">
            <a:avLst/>
          </a:prstGeom>
          <a:solidFill>
            <a:srgbClr val="7F7F7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1"/>
          </a:p>
        </p:txBody>
      </p:sp>
      <p:sp>
        <p:nvSpPr>
          <p:cNvPr id="15" name="正方形/長方形 14">
            <a:extLst>
              <a:ext uri="{FF2B5EF4-FFF2-40B4-BE49-F238E27FC236}">
                <a16:creationId xmlns:a16="http://schemas.microsoft.com/office/drawing/2014/main" id="{F59EA9F0-8C1A-4A4B-843A-CF2C489E4119}"/>
              </a:ext>
            </a:extLst>
          </p:cNvPr>
          <p:cNvSpPr/>
          <p:nvPr userDrawn="1"/>
        </p:nvSpPr>
        <p:spPr>
          <a:xfrm>
            <a:off x="12370875" y="6436848"/>
            <a:ext cx="723900" cy="421152"/>
          </a:xfrm>
          <a:prstGeom prst="rect">
            <a:avLst/>
          </a:prstGeom>
          <a:solidFill>
            <a:srgbClr val="BFBFB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1"/>
          </a:p>
        </p:txBody>
      </p:sp>
      <p:sp>
        <p:nvSpPr>
          <p:cNvPr id="16" name="正方形/長方形 15">
            <a:extLst>
              <a:ext uri="{FF2B5EF4-FFF2-40B4-BE49-F238E27FC236}">
                <a16:creationId xmlns:a16="http://schemas.microsoft.com/office/drawing/2014/main" id="{41E46948-F78F-6845-BC79-DCE97F454BCE}"/>
              </a:ext>
            </a:extLst>
          </p:cNvPr>
          <p:cNvSpPr/>
          <p:nvPr userDrawn="1"/>
        </p:nvSpPr>
        <p:spPr>
          <a:xfrm>
            <a:off x="12370875" y="1970108"/>
            <a:ext cx="723900" cy="421152"/>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1"/>
          </a:p>
        </p:txBody>
      </p:sp>
      <p:sp>
        <p:nvSpPr>
          <p:cNvPr id="17" name="正方形/長方形 16">
            <a:extLst>
              <a:ext uri="{FF2B5EF4-FFF2-40B4-BE49-F238E27FC236}">
                <a16:creationId xmlns:a16="http://schemas.microsoft.com/office/drawing/2014/main" id="{5D35AB06-95A7-D543-A06B-FCF511D24392}"/>
              </a:ext>
            </a:extLst>
          </p:cNvPr>
          <p:cNvSpPr/>
          <p:nvPr userDrawn="1"/>
        </p:nvSpPr>
        <p:spPr>
          <a:xfrm>
            <a:off x="12370875" y="2475488"/>
            <a:ext cx="723900" cy="421152"/>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1"/>
          </a:p>
        </p:txBody>
      </p:sp>
      <p:sp>
        <p:nvSpPr>
          <p:cNvPr id="18" name="正方形/長方形 17">
            <a:extLst>
              <a:ext uri="{FF2B5EF4-FFF2-40B4-BE49-F238E27FC236}">
                <a16:creationId xmlns:a16="http://schemas.microsoft.com/office/drawing/2014/main" id="{BDA5A26E-4EFC-9B40-9646-09318F252F77}"/>
              </a:ext>
            </a:extLst>
          </p:cNvPr>
          <p:cNvSpPr/>
          <p:nvPr userDrawn="1"/>
        </p:nvSpPr>
        <p:spPr>
          <a:xfrm>
            <a:off x="12370875" y="2975990"/>
            <a:ext cx="723900" cy="421152"/>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1"/>
          </a:p>
        </p:txBody>
      </p:sp>
      <p:sp>
        <p:nvSpPr>
          <p:cNvPr id="19" name="フッター プレースホルダー 3">
            <a:extLst>
              <a:ext uri="{FF2B5EF4-FFF2-40B4-BE49-F238E27FC236}">
                <a16:creationId xmlns:a16="http://schemas.microsoft.com/office/drawing/2014/main" id="{09269435-E52B-44E4-A755-3E9CA03E83BA}"/>
              </a:ext>
            </a:extLst>
          </p:cNvPr>
          <p:cNvSpPr>
            <a:spLocks noGrp="1"/>
          </p:cNvSpPr>
          <p:nvPr>
            <p:ph type="ftr" sz="quarter" idx="3"/>
          </p:nvPr>
        </p:nvSpPr>
        <p:spPr>
          <a:xfrm>
            <a:off x="9201751" y="6546994"/>
            <a:ext cx="2612891" cy="195071"/>
          </a:xfrm>
          <a:prstGeom prst="rect">
            <a:avLst/>
          </a:prstGeom>
        </p:spPr>
        <p:txBody>
          <a:bodyPr vert="horz" lIns="91440" tIns="45720" rIns="91440" bIns="45720" rtlCol="0" anchor="ctr"/>
          <a:lstStyle>
            <a:lvl1pPr algn="r">
              <a:defRPr sz="1000">
                <a:solidFill>
                  <a:schemeClr val="tx1">
                    <a:tint val="75000"/>
                  </a:schemeClr>
                </a:solidFill>
              </a:defRPr>
            </a:lvl1pPr>
          </a:lstStyle>
          <a:p>
            <a:r>
              <a:rPr lang="en-US" altLang="ja-JP"/>
              <a:t>© 2020 </a:t>
            </a:r>
            <a:r>
              <a:rPr lang="en-US" altLang="ja-JP" err="1"/>
              <a:t>DreamArts</a:t>
            </a:r>
            <a:r>
              <a:rPr lang="en-US" altLang="ja-JP"/>
              <a:t> Corporation. </a:t>
            </a:r>
            <a:endParaRPr lang="ja-JP" altLang="en-US"/>
          </a:p>
        </p:txBody>
      </p:sp>
      <p:pic>
        <p:nvPicPr>
          <p:cNvPr id="5" name="図 4">
            <a:extLst>
              <a:ext uri="{FF2B5EF4-FFF2-40B4-BE49-F238E27FC236}">
                <a16:creationId xmlns:a16="http://schemas.microsoft.com/office/drawing/2014/main" id="{FD9588B5-C992-40DB-A62D-554B9EFA7D73}"/>
              </a:ext>
            </a:extLst>
          </p:cNvPr>
          <p:cNvPicPr>
            <a:picLocks noChangeAspect="1"/>
          </p:cNvPicPr>
          <p:nvPr userDrawn="1"/>
        </p:nvPicPr>
        <p:blipFill>
          <a:blip r:embed="rId10"/>
          <a:stretch>
            <a:fillRect/>
          </a:stretch>
        </p:blipFill>
        <p:spPr>
          <a:xfrm>
            <a:off x="10272720" y="115935"/>
            <a:ext cx="1739577" cy="249196"/>
          </a:xfrm>
          <a:prstGeom prst="rect">
            <a:avLst/>
          </a:prstGeom>
        </p:spPr>
      </p:pic>
    </p:spTree>
    <p:extLst>
      <p:ext uri="{BB962C8B-B14F-4D97-AF65-F5344CB8AC3E}">
        <p14:creationId xmlns:p14="http://schemas.microsoft.com/office/powerpoint/2010/main" val="3685576645"/>
      </p:ext>
    </p:extLst>
  </p:cSld>
  <p:clrMap bg1="lt1" tx1="dk1" bg2="lt2" tx2="dk2" accent1="accent1" accent2="accent2" accent3="accent3" accent4="accent4" accent5="accent5" accent6="accent6" hlink="hlink" folHlink="folHlink"/>
  <p:sldLayoutIdLst>
    <p:sldLayoutId id="2147483692" r:id="rId1"/>
    <p:sldLayoutId id="2147483703" r:id="rId2"/>
    <p:sldLayoutId id="2147483788" r:id="rId3"/>
    <p:sldLayoutId id="2147483787" r:id="rId4"/>
    <p:sldLayoutId id="2147483662" r:id="rId5"/>
    <p:sldLayoutId id="2147483663" r:id="rId6"/>
    <p:sldLayoutId id="2147483667" r:id="rId7"/>
    <p:sldLayoutId id="2147483791" r:id="rId8"/>
  </p:sldLayoutIdLst>
  <p:hf hdr="0" dt="0"/>
  <p:txStyles>
    <p:titleStyle>
      <a:lvl1pPr algn="l" defTabSz="914377" rtl="0" eaLnBrk="1" latinLnBrk="0" hangingPunct="1">
        <a:lnSpc>
          <a:spcPts val="3000"/>
        </a:lnSpc>
        <a:spcBef>
          <a:spcPct val="0"/>
        </a:spcBef>
        <a:buNone/>
        <a:defRPr kumimoji="1" sz="2400" b="1" kern="1200">
          <a:solidFill>
            <a:schemeClr val="tx1"/>
          </a:solidFill>
          <a:latin typeface="+mj-ea"/>
          <a:ea typeface="+mj-ea"/>
          <a:cs typeface="+mj-cs"/>
        </a:defRPr>
      </a:lvl1pPr>
    </p:titleStyle>
    <p:bodyStyle>
      <a:lvl1pPr marL="228594" indent="-228594" algn="l" defTabSz="914377" rtl="0" eaLnBrk="1" latinLnBrk="0" hangingPunct="1">
        <a:lnSpc>
          <a:spcPts val="2200"/>
        </a:lnSpc>
        <a:spcBef>
          <a:spcPts val="1000"/>
        </a:spcBef>
        <a:buFont typeface="Arial" panose="020B0604020202020204" pitchFamily="34" charset="0"/>
        <a:buChar char="•"/>
        <a:defRPr kumimoji="1" sz="1400" kern="1200">
          <a:solidFill>
            <a:schemeClr val="tx1"/>
          </a:solidFill>
          <a:latin typeface="+mj-ea"/>
          <a:ea typeface="+mj-ea"/>
          <a:cs typeface="+mn-cs"/>
        </a:defRPr>
      </a:lvl1pPr>
      <a:lvl2pPr marL="685783" indent="-228594" algn="l" defTabSz="914377" rtl="0" eaLnBrk="1" latinLnBrk="0" hangingPunct="1">
        <a:lnSpc>
          <a:spcPts val="2200"/>
        </a:lnSpc>
        <a:spcBef>
          <a:spcPts val="500"/>
        </a:spcBef>
        <a:buFont typeface="Arial" panose="020B0604020202020204" pitchFamily="34" charset="0"/>
        <a:buChar char="•"/>
        <a:defRPr kumimoji="1" sz="1400" kern="1200">
          <a:solidFill>
            <a:schemeClr val="tx1"/>
          </a:solidFill>
          <a:latin typeface="+mj-ea"/>
          <a:ea typeface="+mj-ea"/>
          <a:cs typeface="+mn-cs"/>
        </a:defRPr>
      </a:lvl2pPr>
      <a:lvl3pPr marL="1142971" indent="-228594" algn="l" defTabSz="914377" rtl="0" eaLnBrk="1" latinLnBrk="0" hangingPunct="1">
        <a:lnSpc>
          <a:spcPts val="2200"/>
        </a:lnSpc>
        <a:spcBef>
          <a:spcPts val="500"/>
        </a:spcBef>
        <a:buFont typeface="Arial" panose="020B0604020202020204" pitchFamily="34" charset="0"/>
        <a:buChar char="•"/>
        <a:defRPr kumimoji="1" sz="1400" kern="1200">
          <a:solidFill>
            <a:schemeClr val="tx1"/>
          </a:solidFill>
          <a:latin typeface="+mj-ea"/>
          <a:ea typeface="+mj-ea"/>
          <a:cs typeface="+mn-cs"/>
        </a:defRPr>
      </a:lvl3pPr>
      <a:lvl4pPr marL="1600160" indent="-228594" algn="l" defTabSz="914377" rtl="0" eaLnBrk="1" latinLnBrk="0" hangingPunct="1">
        <a:lnSpc>
          <a:spcPts val="2200"/>
        </a:lnSpc>
        <a:spcBef>
          <a:spcPts val="500"/>
        </a:spcBef>
        <a:buFont typeface="Arial" panose="020B0604020202020204" pitchFamily="34" charset="0"/>
        <a:buChar char="•"/>
        <a:defRPr kumimoji="1" sz="1400" kern="1200">
          <a:solidFill>
            <a:schemeClr val="tx1"/>
          </a:solidFill>
          <a:latin typeface="+mj-ea"/>
          <a:ea typeface="+mj-ea"/>
          <a:cs typeface="+mn-cs"/>
        </a:defRPr>
      </a:lvl4pPr>
      <a:lvl5pPr marL="2057349" indent="-228594" algn="l" defTabSz="914377" rtl="0" eaLnBrk="1" latinLnBrk="0" hangingPunct="1">
        <a:lnSpc>
          <a:spcPts val="2200"/>
        </a:lnSpc>
        <a:spcBef>
          <a:spcPts val="500"/>
        </a:spcBef>
        <a:buFont typeface="Arial" panose="020B0604020202020204" pitchFamily="34" charset="0"/>
        <a:buChar char="•"/>
        <a:defRPr kumimoji="1" sz="1400" kern="1200">
          <a:solidFill>
            <a:schemeClr val="tx1"/>
          </a:solidFill>
          <a:latin typeface="+mj-ea"/>
          <a:ea typeface="+mj-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377" rtl="0" eaLnBrk="1" latinLnBrk="0" hangingPunct="1">
        <a:defRPr kumimoji="1" sz="1800" kern="1200">
          <a:solidFill>
            <a:schemeClr val="tx1"/>
          </a:solidFill>
          <a:latin typeface="+mn-lt"/>
          <a:ea typeface="+mn-ea"/>
          <a:cs typeface="+mn-cs"/>
        </a:defRPr>
      </a:lvl1pPr>
      <a:lvl2pPr marL="457189" algn="l" defTabSz="914377" rtl="0" eaLnBrk="1" latinLnBrk="0" hangingPunct="1">
        <a:defRPr kumimoji="1" sz="1800" kern="1200">
          <a:solidFill>
            <a:schemeClr val="tx1"/>
          </a:solidFill>
          <a:latin typeface="+mn-lt"/>
          <a:ea typeface="+mn-ea"/>
          <a:cs typeface="+mn-cs"/>
        </a:defRPr>
      </a:lvl2pPr>
      <a:lvl3pPr marL="914377" algn="l" defTabSz="914377" rtl="0" eaLnBrk="1" latinLnBrk="0" hangingPunct="1">
        <a:defRPr kumimoji="1" sz="1800" kern="1200">
          <a:solidFill>
            <a:schemeClr val="tx1"/>
          </a:solidFill>
          <a:latin typeface="+mn-lt"/>
          <a:ea typeface="+mn-ea"/>
          <a:cs typeface="+mn-cs"/>
        </a:defRPr>
      </a:lvl3pPr>
      <a:lvl4pPr marL="1371566" algn="l" defTabSz="914377" rtl="0" eaLnBrk="1" latinLnBrk="0" hangingPunct="1">
        <a:defRPr kumimoji="1" sz="1800" kern="1200">
          <a:solidFill>
            <a:schemeClr val="tx1"/>
          </a:solidFill>
          <a:latin typeface="+mn-lt"/>
          <a:ea typeface="+mn-ea"/>
          <a:cs typeface="+mn-cs"/>
        </a:defRPr>
      </a:lvl4pPr>
      <a:lvl5pPr marL="1828754" algn="l" defTabSz="914377" rtl="0" eaLnBrk="1" latinLnBrk="0" hangingPunct="1">
        <a:defRPr kumimoji="1" sz="1800" kern="1200">
          <a:solidFill>
            <a:schemeClr val="tx1"/>
          </a:solidFill>
          <a:latin typeface="+mn-lt"/>
          <a:ea typeface="+mn-ea"/>
          <a:cs typeface="+mn-cs"/>
        </a:defRPr>
      </a:lvl5pPr>
      <a:lvl6pPr marL="2285943" algn="l" defTabSz="914377" rtl="0" eaLnBrk="1" latinLnBrk="0" hangingPunct="1">
        <a:defRPr kumimoji="1" sz="1800" kern="1200">
          <a:solidFill>
            <a:schemeClr val="tx1"/>
          </a:solidFill>
          <a:latin typeface="+mn-lt"/>
          <a:ea typeface="+mn-ea"/>
          <a:cs typeface="+mn-cs"/>
        </a:defRPr>
      </a:lvl6pPr>
      <a:lvl7pPr marL="2743131" algn="l" defTabSz="914377" rtl="0" eaLnBrk="1" latinLnBrk="0" hangingPunct="1">
        <a:defRPr kumimoji="1" sz="1800" kern="1200">
          <a:solidFill>
            <a:schemeClr val="tx1"/>
          </a:solidFill>
          <a:latin typeface="+mn-lt"/>
          <a:ea typeface="+mn-ea"/>
          <a:cs typeface="+mn-cs"/>
        </a:defRPr>
      </a:lvl7pPr>
      <a:lvl8pPr marL="3200320" algn="l" defTabSz="914377" rtl="0" eaLnBrk="1" latinLnBrk="0" hangingPunct="1">
        <a:defRPr kumimoji="1" sz="1800" kern="1200">
          <a:solidFill>
            <a:schemeClr val="tx1"/>
          </a:solidFill>
          <a:latin typeface="+mn-lt"/>
          <a:ea typeface="+mn-ea"/>
          <a:cs typeface="+mn-cs"/>
        </a:defRPr>
      </a:lvl8pPr>
      <a:lvl9pPr marL="3657509" algn="l" defTabSz="914377"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userDrawn="1">
          <p15:clr>
            <a:srgbClr val="F26B43"/>
          </p15:clr>
        </p15:guide>
        <p15:guide id="2" orient="horz" pos="4315" userDrawn="1">
          <p15:clr>
            <a:srgbClr val="F26B43"/>
          </p15:clr>
        </p15:guide>
        <p15:guide id="3" pos="3840" userDrawn="1">
          <p15:clr>
            <a:srgbClr val="F26B43"/>
          </p15:clr>
        </p15:guide>
        <p15:guide id="4" userDrawn="1">
          <p15:clr>
            <a:srgbClr val="F26B43"/>
          </p15:clr>
        </p15:guide>
        <p15:guide id="5" pos="7680" userDrawn="1">
          <p15:clr>
            <a:srgbClr val="F26B43"/>
          </p15:clr>
        </p15:guide>
        <p15:guide id="6" pos="279" userDrawn="1">
          <p15:clr>
            <a:srgbClr val="F26B43"/>
          </p15:clr>
        </p15:guide>
        <p15:guide id="7" pos="7401" userDrawn="1">
          <p15:clr>
            <a:srgbClr val="F26B43"/>
          </p15:clr>
        </p15:guide>
        <p15:guide id="8" orient="horz" pos="232" userDrawn="1">
          <p15:clr>
            <a:srgbClr val="F26B43"/>
          </p15:clr>
        </p15:guide>
        <p15:guide id="9" orient="horz" pos="4088" userDrawn="1">
          <p15:clr>
            <a:srgbClr val="F26B43"/>
          </p15:clr>
        </p15:guide>
        <p15:guide id="10" orient="horz" pos="799" userDrawn="1">
          <p15:clr>
            <a:srgbClr val="F26B43"/>
          </p15:clr>
        </p15:guide>
        <p15:guide id="11" orient="horz" pos="95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jpg"/><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jpg"/><Relationship Id="rId2" Type="http://schemas.openxmlformats.org/officeDocument/2006/relationships/diagramData" Target="../diagrams/data2.xml"/><Relationship Id="rId1" Type="http://schemas.openxmlformats.org/officeDocument/2006/relationships/slideLayout" Target="../slideLayouts/slideLayout8.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2.jpg"/><Relationship Id="rId2" Type="http://schemas.openxmlformats.org/officeDocument/2006/relationships/diagramData" Target="../diagrams/data3.xml"/><Relationship Id="rId1" Type="http://schemas.openxmlformats.org/officeDocument/2006/relationships/slideLayout" Target="../slideLayouts/slideLayout8.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2.jpg"/><Relationship Id="rId2" Type="http://schemas.openxmlformats.org/officeDocument/2006/relationships/diagramData" Target="../diagrams/data4.xml"/><Relationship Id="rId1" Type="http://schemas.openxmlformats.org/officeDocument/2006/relationships/slideLayout" Target="../slideLayouts/slideLayout8.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2.jpg"/><Relationship Id="rId2" Type="http://schemas.openxmlformats.org/officeDocument/2006/relationships/diagramData" Target="../diagrams/data5.xml"/><Relationship Id="rId1" Type="http://schemas.openxmlformats.org/officeDocument/2006/relationships/slideLayout" Target="../slideLayouts/slideLayout8.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正方形/長方形 16">
            <a:extLst>
              <a:ext uri="{FF2B5EF4-FFF2-40B4-BE49-F238E27FC236}">
                <a16:creationId xmlns:a16="http://schemas.microsoft.com/office/drawing/2014/main" id="{A76F0F45-6CA2-CD41-B5B9-8BFAA6377F2A}"/>
              </a:ext>
            </a:extLst>
          </p:cNvPr>
          <p:cNvSpPr/>
          <p:nvPr/>
        </p:nvSpPr>
        <p:spPr>
          <a:xfrm>
            <a:off x="4096465" y="708622"/>
            <a:ext cx="7905035" cy="5780303"/>
          </a:xfrm>
          <a:prstGeom prst="rect">
            <a:avLst/>
          </a:prstGeom>
          <a:solidFill>
            <a:srgbClr val="FF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v</a:t>
            </a:r>
            <a:endParaRPr kumimoji="1" lang="ja-JP" altLang="en-US"/>
          </a:p>
        </p:txBody>
      </p:sp>
      <p:sp>
        <p:nvSpPr>
          <p:cNvPr id="4" name="フッター プレースホルダー 3">
            <a:extLst>
              <a:ext uri="{FF2B5EF4-FFF2-40B4-BE49-F238E27FC236}">
                <a16:creationId xmlns:a16="http://schemas.microsoft.com/office/drawing/2014/main" id="{DE38264C-9EED-40A3-9D1D-B0BD9A7319E1}"/>
              </a:ext>
            </a:extLst>
          </p:cNvPr>
          <p:cNvSpPr>
            <a:spLocks noGrp="1"/>
          </p:cNvSpPr>
          <p:nvPr>
            <p:ph type="ftr" sz="quarter" idx="11"/>
          </p:nvPr>
        </p:nvSpPr>
        <p:spPr/>
        <p:txBody>
          <a:bodyPr/>
          <a:lstStyle/>
          <a:p>
            <a:r>
              <a:rPr lang="en-US" altLang="ja-JP"/>
              <a:t>©DreamArts Corporation. </a:t>
            </a:r>
            <a:endParaRPr lang="ja-JP" altLang="en-US"/>
          </a:p>
        </p:txBody>
      </p:sp>
      <p:sp>
        <p:nvSpPr>
          <p:cNvPr id="5" name="スライド番号プレースホルダー 4">
            <a:extLst>
              <a:ext uri="{FF2B5EF4-FFF2-40B4-BE49-F238E27FC236}">
                <a16:creationId xmlns:a16="http://schemas.microsoft.com/office/drawing/2014/main" id="{CDBAC824-D266-4331-B75F-E1CA5B146A44}"/>
              </a:ext>
            </a:extLst>
          </p:cNvPr>
          <p:cNvSpPr>
            <a:spLocks noGrp="1"/>
          </p:cNvSpPr>
          <p:nvPr>
            <p:ph type="sldNum" sz="quarter" idx="12"/>
          </p:nvPr>
        </p:nvSpPr>
        <p:spPr/>
        <p:txBody>
          <a:bodyPr/>
          <a:lstStyle/>
          <a:p>
            <a:fld id="{8D1C127D-E24F-4041-A91E-999D0B664816}" type="slidenum">
              <a:rPr lang="ja-JP" altLang="en-US" smtClean="0"/>
              <a:pPr/>
              <a:t>1</a:t>
            </a:fld>
            <a:endParaRPr lang="ja-JP" altLang="en-US"/>
          </a:p>
        </p:txBody>
      </p:sp>
      <p:sp>
        <p:nvSpPr>
          <p:cNvPr id="22" name="テキスト ボックス 21">
            <a:extLst>
              <a:ext uri="{FF2B5EF4-FFF2-40B4-BE49-F238E27FC236}">
                <a16:creationId xmlns:a16="http://schemas.microsoft.com/office/drawing/2014/main" id="{047C033C-2148-4E4C-9DDC-6448F182B890}"/>
              </a:ext>
            </a:extLst>
          </p:cNvPr>
          <p:cNvSpPr txBox="1"/>
          <p:nvPr/>
        </p:nvSpPr>
        <p:spPr>
          <a:xfrm>
            <a:off x="371707" y="724525"/>
            <a:ext cx="3356517" cy="3323987"/>
          </a:xfrm>
          <a:prstGeom prst="rect">
            <a:avLst/>
          </a:prstGeom>
          <a:noFill/>
        </p:spPr>
        <p:txBody>
          <a:bodyPr wrap="square" rtlCol="0">
            <a:spAutoFit/>
          </a:bodyPr>
          <a:lstStyle/>
          <a:p>
            <a:pPr>
              <a:lnSpc>
                <a:spcPct val="150000"/>
              </a:lnSpc>
            </a:pPr>
            <a:r>
              <a:rPr lang="ja-JP" altLang="en-US" sz="1400" dirty="0">
                <a:latin typeface="Yu Gothic Medium" panose="020B0400000000000000" pitchFamily="34" charset="-128"/>
                <a:ea typeface="Yu Gothic Medium" panose="020B0400000000000000" pitchFamily="34" charset="-128"/>
              </a:rPr>
              <a:t>業務のデジタル化を進めるにあたって最も大切なことは、</a:t>
            </a:r>
            <a:endParaRPr lang="en-US" altLang="ja-JP" sz="1400" dirty="0">
              <a:latin typeface="Yu Gothic Medium" panose="020B0400000000000000" pitchFamily="34" charset="-128"/>
              <a:ea typeface="Yu Gothic Medium" panose="020B0400000000000000" pitchFamily="34" charset="-128"/>
            </a:endParaRPr>
          </a:p>
          <a:p>
            <a:pPr>
              <a:lnSpc>
                <a:spcPct val="150000"/>
              </a:lnSpc>
            </a:pPr>
            <a:r>
              <a:rPr lang="ja-JP" altLang="en-US" sz="1400" b="1" dirty="0">
                <a:latin typeface="Yu Gothic Medium" panose="020B0400000000000000" pitchFamily="34" charset="-128"/>
                <a:ea typeface="Yu Gothic Medium" panose="020B0400000000000000" pitchFamily="34" charset="-128"/>
              </a:rPr>
              <a:t>・課題観</a:t>
            </a:r>
            <a:r>
              <a:rPr lang="en-US" altLang="ja-JP" sz="1400" b="1" dirty="0">
                <a:latin typeface="Yu Gothic Medium" panose="020B0400000000000000" pitchFamily="34" charset="-128"/>
                <a:ea typeface="Yu Gothic Medium" panose="020B0400000000000000" pitchFamily="34" charset="-128"/>
              </a:rPr>
              <a:t>(</a:t>
            </a:r>
            <a:r>
              <a:rPr lang="ja-JP" altLang="en-US" sz="1400" b="1" dirty="0">
                <a:latin typeface="Yu Gothic Medium" panose="020B0400000000000000" pitchFamily="34" charset="-128"/>
                <a:ea typeface="Yu Gothic Medium" panose="020B0400000000000000" pitchFamily="34" charset="-128"/>
              </a:rPr>
              <a:t>困っていること</a:t>
            </a:r>
            <a:r>
              <a:rPr lang="en-US" altLang="ja-JP" sz="1400" b="1" dirty="0">
                <a:latin typeface="Yu Gothic Medium" panose="020B0400000000000000" pitchFamily="34" charset="-128"/>
                <a:ea typeface="Yu Gothic Medium" panose="020B0400000000000000" pitchFamily="34" charset="-128"/>
              </a:rPr>
              <a:t>)</a:t>
            </a:r>
          </a:p>
          <a:p>
            <a:pPr>
              <a:lnSpc>
                <a:spcPct val="150000"/>
              </a:lnSpc>
            </a:pPr>
            <a:r>
              <a:rPr lang="ja-JP" altLang="en-US" sz="1400" b="1" dirty="0">
                <a:latin typeface="Yu Gothic Medium" panose="020B0400000000000000" pitchFamily="34" charset="-128"/>
                <a:ea typeface="Yu Gothic Medium" panose="020B0400000000000000" pitchFamily="34" charset="-128"/>
              </a:rPr>
              <a:t>・解決方法</a:t>
            </a:r>
            <a:r>
              <a:rPr lang="en-US" altLang="ja-JP" sz="1400" b="1" dirty="0">
                <a:latin typeface="Yu Gothic Medium" panose="020B0400000000000000" pitchFamily="34" charset="-128"/>
                <a:ea typeface="Yu Gothic Medium" panose="020B0400000000000000" pitchFamily="34" charset="-128"/>
              </a:rPr>
              <a:t>(</a:t>
            </a:r>
            <a:r>
              <a:rPr lang="ja-JP" altLang="en-US" sz="1400" b="1" dirty="0">
                <a:latin typeface="Yu Gothic Medium" panose="020B0400000000000000" pitchFamily="34" charset="-128"/>
                <a:ea typeface="Yu Gothic Medium" panose="020B0400000000000000" pitchFamily="34" charset="-128"/>
              </a:rPr>
              <a:t>解消できそうなアイデア</a:t>
            </a:r>
            <a:r>
              <a:rPr lang="en-US" altLang="ja-JP" sz="1400" b="1" dirty="0">
                <a:latin typeface="Yu Gothic Medium" panose="020B0400000000000000" pitchFamily="34" charset="-128"/>
                <a:ea typeface="Yu Gothic Medium" panose="020B0400000000000000" pitchFamily="34" charset="-128"/>
              </a:rPr>
              <a:t>)</a:t>
            </a:r>
          </a:p>
          <a:p>
            <a:pPr>
              <a:lnSpc>
                <a:spcPct val="150000"/>
              </a:lnSpc>
            </a:pPr>
            <a:r>
              <a:rPr lang="ja-JP" altLang="en-US" sz="1400" dirty="0">
                <a:latin typeface="Yu Gothic Medium" panose="020B0400000000000000" pitchFamily="34" charset="-128"/>
                <a:ea typeface="Yu Gothic Medium" panose="020B0400000000000000" pitchFamily="34" charset="-128"/>
              </a:rPr>
              <a:t>が明確になっていることです。</a:t>
            </a:r>
            <a:endParaRPr lang="en-US" altLang="ja-JP" sz="1400" dirty="0">
              <a:latin typeface="Yu Gothic Medium" panose="020B0400000000000000" pitchFamily="34" charset="-128"/>
              <a:ea typeface="Yu Gothic Medium" panose="020B0400000000000000" pitchFamily="34" charset="-128"/>
            </a:endParaRPr>
          </a:p>
          <a:p>
            <a:pPr>
              <a:lnSpc>
                <a:spcPct val="150000"/>
              </a:lnSpc>
            </a:pPr>
            <a:r>
              <a:rPr lang="ja-JP" altLang="en-US" sz="1400" dirty="0">
                <a:latin typeface="Yu Gothic Medium" panose="020B0400000000000000" pitchFamily="34" charset="-128"/>
                <a:ea typeface="Yu Gothic Medium" panose="020B0400000000000000" pitchFamily="34" charset="-128"/>
              </a:rPr>
              <a:t>この</a:t>
            </a:r>
            <a:r>
              <a:rPr lang="en-US" altLang="ja-JP" sz="1400" dirty="0">
                <a:latin typeface="Yu Gothic Medium" panose="020B0400000000000000" pitchFamily="34" charset="-128"/>
                <a:ea typeface="Yu Gothic Medium" panose="020B0400000000000000" pitchFamily="34" charset="-128"/>
              </a:rPr>
              <a:t>2</a:t>
            </a:r>
            <a:r>
              <a:rPr lang="ja-JP" altLang="en-US" sz="1400" dirty="0">
                <a:latin typeface="Yu Gothic Medium" panose="020B0400000000000000" pitchFamily="34" charset="-128"/>
                <a:ea typeface="Yu Gothic Medium" panose="020B0400000000000000" pitchFamily="34" charset="-128"/>
              </a:rPr>
              <a:t>つが明確化されていれば、目的を見失うことなくデジタル化を進めることができます。</a:t>
            </a:r>
            <a:endParaRPr lang="en-US" altLang="ja-JP" sz="1400" dirty="0">
              <a:latin typeface="Yu Gothic Medium" panose="020B0400000000000000" pitchFamily="34" charset="-128"/>
              <a:ea typeface="Yu Gothic Medium" panose="020B0400000000000000" pitchFamily="34" charset="-128"/>
            </a:endParaRPr>
          </a:p>
          <a:p>
            <a:pPr>
              <a:lnSpc>
                <a:spcPct val="150000"/>
              </a:lnSpc>
            </a:pPr>
            <a:r>
              <a:rPr lang="ja-JP" altLang="en-US" sz="1400" dirty="0">
                <a:latin typeface="Yu Gothic Medium" panose="020B0400000000000000" pitchFamily="34" charset="-128"/>
                <a:ea typeface="Yu Gothic Medium" panose="020B0400000000000000" pitchFamily="34" charset="-128"/>
              </a:rPr>
              <a:t>いつでも見返すことができるように、書き記しておきましょう！</a:t>
            </a:r>
            <a:endParaRPr lang="en-US" altLang="ja-JP" sz="1400" dirty="0">
              <a:latin typeface="Yu Gothic Medium" panose="020B0400000000000000" pitchFamily="34" charset="-128"/>
              <a:ea typeface="Yu Gothic Medium" panose="020B0400000000000000" pitchFamily="34" charset="-128"/>
            </a:endParaRPr>
          </a:p>
        </p:txBody>
      </p:sp>
      <p:sp>
        <p:nvSpPr>
          <p:cNvPr id="6" name="正方形/長方形 5">
            <a:extLst>
              <a:ext uri="{FF2B5EF4-FFF2-40B4-BE49-F238E27FC236}">
                <a16:creationId xmlns:a16="http://schemas.microsoft.com/office/drawing/2014/main" id="{A2FC792D-EAEA-8847-A43D-4B270E4D816E}"/>
              </a:ext>
            </a:extLst>
          </p:cNvPr>
          <p:cNvSpPr/>
          <p:nvPr/>
        </p:nvSpPr>
        <p:spPr>
          <a:xfrm>
            <a:off x="4343887" y="916096"/>
            <a:ext cx="2206112" cy="482751"/>
          </a:xfrm>
          <a:prstGeom prst="rect">
            <a:avLst/>
          </a:prstGeom>
          <a:solidFill>
            <a:srgbClr val="E26984"/>
          </a:solidFill>
          <a:ln>
            <a:noFill/>
          </a:ln>
          <a:effectLst>
            <a:outerShdw blurRad="50800" dist="38100" dir="2700000" algn="tl" rotWithShape="0">
              <a:prstClr val="black">
                <a:alpha val="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ja-JP" altLang="en-US" sz="1400" b="1" dirty="0">
                <a:solidFill>
                  <a:srgbClr val="FFFFFF"/>
                </a:solidFill>
                <a:latin typeface="Yu Gothic" panose="020B0400000000000000" pitchFamily="34" charset="-128"/>
                <a:ea typeface="Yu Gothic" panose="020B0400000000000000" pitchFamily="34" charset="-128"/>
              </a:rPr>
              <a:t>デジタル化したい業務</a:t>
            </a:r>
            <a:endParaRPr lang="ja-JP" altLang="en-US" sz="2000" b="1" u="sng" dirty="0">
              <a:solidFill>
                <a:srgbClr val="FFFFFF"/>
              </a:solidFill>
              <a:latin typeface="Yu Gothic" panose="020B0400000000000000" pitchFamily="34" charset="-128"/>
              <a:ea typeface="Yu Gothic" panose="020B0400000000000000" pitchFamily="34" charset="-128"/>
            </a:endParaRPr>
          </a:p>
        </p:txBody>
      </p:sp>
      <p:sp>
        <p:nvSpPr>
          <p:cNvPr id="16" name="正方形/長方形 15">
            <a:extLst>
              <a:ext uri="{FF2B5EF4-FFF2-40B4-BE49-F238E27FC236}">
                <a16:creationId xmlns:a16="http://schemas.microsoft.com/office/drawing/2014/main" id="{D89FF5A4-D22F-9843-99A0-8103944EADDF}"/>
              </a:ext>
            </a:extLst>
          </p:cNvPr>
          <p:cNvSpPr/>
          <p:nvPr/>
        </p:nvSpPr>
        <p:spPr>
          <a:xfrm>
            <a:off x="6549999" y="915834"/>
            <a:ext cx="5264643" cy="482751"/>
          </a:xfrm>
          <a:prstGeom prst="rect">
            <a:avLst/>
          </a:prstGeom>
          <a:solidFill>
            <a:schemeClr val="bg1"/>
          </a:solidFill>
          <a:ln>
            <a:noFill/>
          </a:ln>
          <a:effectLst>
            <a:outerShdw blurRad="50800" dist="38100" dir="2700000" algn="tl" rotWithShape="0">
              <a:prstClr val="black">
                <a:alpha val="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019974F1-C8A7-0041-88EF-DF865BE2130F}"/>
              </a:ext>
            </a:extLst>
          </p:cNvPr>
          <p:cNvSpPr/>
          <p:nvPr/>
        </p:nvSpPr>
        <p:spPr>
          <a:xfrm>
            <a:off x="4343888" y="1568211"/>
            <a:ext cx="2730012" cy="345184"/>
          </a:xfrm>
          <a:prstGeom prst="rect">
            <a:avLst/>
          </a:prstGeom>
          <a:solidFill>
            <a:srgbClr val="E26984"/>
          </a:solidFill>
          <a:ln>
            <a:noFill/>
          </a:ln>
          <a:effectLst>
            <a:outerShdw blurRad="50800" dist="38100" dir="2700000" algn="tl" rotWithShape="0">
              <a:prstClr val="black">
                <a:alpha val="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ja-JP" altLang="en-US" sz="1400" b="1" dirty="0">
                <a:solidFill>
                  <a:srgbClr val="FFFFFF"/>
                </a:solidFill>
                <a:latin typeface="Yu Gothic" panose="020B0400000000000000" pitchFamily="34" charset="-128"/>
                <a:ea typeface="Yu Gothic" panose="020B0400000000000000" pitchFamily="34" charset="-128"/>
              </a:rPr>
              <a:t>困っていることは何ですか？</a:t>
            </a:r>
            <a:endParaRPr lang="ja-JP" altLang="en-US" sz="2000" b="1" dirty="0">
              <a:solidFill>
                <a:srgbClr val="FFFFFF"/>
              </a:solidFill>
              <a:latin typeface="Yu Gothic" panose="020B0400000000000000" pitchFamily="34" charset="-128"/>
              <a:ea typeface="Yu Gothic" panose="020B0400000000000000" pitchFamily="34" charset="-128"/>
            </a:endParaRPr>
          </a:p>
        </p:txBody>
      </p:sp>
      <p:sp>
        <p:nvSpPr>
          <p:cNvPr id="26" name="正方形/長方形 25">
            <a:extLst>
              <a:ext uri="{FF2B5EF4-FFF2-40B4-BE49-F238E27FC236}">
                <a16:creationId xmlns:a16="http://schemas.microsoft.com/office/drawing/2014/main" id="{B181FB8F-27ED-9046-80D7-DC4A248C2B0A}"/>
              </a:ext>
            </a:extLst>
          </p:cNvPr>
          <p:cNvSpPr/>
          <p:nvPr/>
        </p:nvSpPr>
        <p:spPr>
          <a:xfrm>
            <a:off x="4343888" y="1911292"/>
            <a:ext cx="7470754" cy="1203422"/>
          </a:xfrm>
          <a:prstGeom prst="rect">
            <a:avLst/>
          </a:prstGeom>
          <a:solidFill>
            <a:schemeClr val="bg1"/>
          </a:solidFill>
          <a:ln>
            <a:noFill/>
          </a:ln>
          <a:effectLst>
            <a:outerShdw blurRad="50800" dist="38100" dir="2700000" algn="tl" rotWithShape="0">
              <a:prstClr val="black">
                <a:alpha val="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7B6AF3E2-C549-D346-84F7-BB5CC69A4483}"/>
              </a:ext>
            </a:extLst>
          </p:cNvPr>
          <p:cNvSpPr/>
          <p:nvPr/>
        </p:nvSpPr>
        <p:spPr>
          <a:xfrm>
            <a:off x="4412196" y="1969359"/>
            <a:ext cx="6096000" cy="553998"/>
          </a:xfrm>
          <a:prstGeom prst="rect">
            <a:avLst/>
          </a:prstGeom>
        </p:spPr>
        <p:txBody>
          <a:bodyPr lIns="91440" tIns="45720" rIns="91440" bIns="45720" anchor="t">
            <a:spAutoFit/>
          </a:bodyPr>
          <a:lstStyle/>
          <a:p>
            <a:r>
              <a:rPr lang="ja-JP" altLang="en-US" sz="1000">
                <a:solidFill>
                  <a:srgbClr val="929193"/>
                </a:solidFill>
                <a:latin typeface="Yu Gothic"/>
                <a:ea typeface="Yu Gothic"/>
              </a:rPr>
              <a:t>例）業務を紙で行っており、保管場所が分散していて管理できていない</a:t>
            </a:r>
            <a:endParaRPr lang="en-US" altLang="ja-JP" sz="1000">
              <a:solidFill>
                <a:srgbClr val="929193"/>
              </a:solidFill>
              <a:latin typeface="Yu Gothic"/>
              <a:ea typeface="Yu Gothic"/>
            </a:endParaRPr>
          </a:p>
          <a:p>
            <a:r>
              <a:rPr lang="ja-JP" altLang="en-US" sz="1000" dirty="0">
                <a:solidFill>
                  <a:srgbClr val="929193"/>
                </a:solidFill>
                <a:latin typeface="Yu Gothic" panose="020B0400000000000000" pitchFamily="34" charset="-128"/>
                <a:ea typeface="Yu Gothic" panose="020B0400000000000000" pitchFamily="34" charset="-128"/>
              </a:rPr>
              <a:t>例）過去の情報を参照したいとき、欲しい情報を見つけにくい</a:t>
            </a:r>
            <a:endParaRPr lang="en-US" altLang="ja-JP" sz="1000" dirty="0">
              <a:solidFill>
                <a:srgbClr val="929193"/>
              </a:solidFill>
              <a:latin typeface="Yu Gothic" panose="020B0400000000000000" pitchFamily="34" charset="-128"/>
              <a:ea typeface="Yu Gothic" panose="020B0400000000000000" pitchFamily="34" charset="-128"/>
            </a:endParaRPr>
          </a:p>
          <a:p>
            <a:r>
              <a:rPr lang="ja-JP" altLang="en-US" sz="1000" dirty="0">
                <a:solidFill>
                  <a:srgbClr val="929193"/>
                </a:solidFill>
                <a:latin typeface="Yu Gothic" panose="020B0400000000000000" pitchFamily="34" charset="-128"/>
                <a:ea typeface="Yu Gothic" panose="020B0400000000000000" pitchFamily="34" charset="-128"/>
              </a:rPr>
              <a:t>例）申請した後の状況が分からない</a:t>
            </a:r>
            <a:r>
              <a:rPr lang="en-US" altLang="ja-JP" sz="1000" dirty="0">
                <a:solidFill>
                  <a:srgbClr val="929193"/>
                </a:solidFill>
                <a:latin typeface="Yu Gothic" panose="020B0400000000000000" pitchFamily="34" charset="-128"/>
                <a:ea typeface="Yu Gothic" panose="020B0400000000000000" pitchFamily="34" charset="-128"/>
              </a:rPr>
              <a:t> / </a:t>
            </a:r>
            <a:r>
              <a:rPr lang="ja-JP" altLang="en-US" sz="1000" dirty="0">
                <a:solidFill>
                  <a:srgbClr val="929193"/>
                </a:solidFill>
                <a:latin typeface="Yu Gothic" panose="020B0400000000000000" pitchFamily="34" charset="-128"/>
                <a:ea typeface="Yu Gothic" panose="020B0400000000000000" pitchFamily="34" charset="-128"/>
              </a:rPr>
              <a:t>いつも電話やメールで確認するのが面倒</a:t>
            </a:r>
          </a:p>
        </p:txBody>
      </p:sp>
      <p:sp>
        <p:nvSpPr>
          <p:cNvPr id="27" name="正方形/長方形 26">
            <a:extLst>
              <a:ext uri="{FF2B5EF4-FFF2-40B4-BE49-F238E27FC236}">
                <a16:creationId xmlns:a16="http://schemas.microsoft.com/office/drawing/2014/main" id="{2599E7AD-3407-8D4D-A267-CCE3F974E823}"/>
              </a:ext>
            </a:extLst>
          </p:cNvPr>
          <p:cNvSpPr/>
          <p:nvPr/>
        </p:nvSpPr>
        <p:spPr>
          <a:xfrm>
            <a:off x="371707" y="4702420"/>
            <a:ext cx="3356517" cy="1786506"/>
          </a:xfrm>
          <a:prstGeom prst="rect">
            <a:avLst/>
          </a:prstGeom>
          <a:solidFill>
            <a:srgbClr val="F6F6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a:extLst>
              <a:ext uri="{FF2B5EF4-FFF2-40B4-BE49-F238E27FC236}">
                <a16:creationId xmlns:a16="http://schemas.microsoft.com/office/drawing/2014/main" id="{14E743EA-F6BA-2A44-A839-A7E6A630920E}"/>
              </a:ext>
            </a:extLst>
          </p:cNvPr>
          <p:cNvSpPr txBox="1"/>
          <p:nvPr/>
        </p:nvSpPr>
        <p:spPr>
          <a:xfrm>
            <a:off x="465563" y="5002941"/>
            <a:ext cx="1676308" cy="1200329"/>
          </a:xfrm>
          <a:prstGeom prst="rect">
            <a:avLst/>
          </a:prstGeom>
          <a:noFill/>
        </p:spPr>
        <p:txBody>
          <a:bodyPr wrap="square" rtlCol="0">
            <a:spAutoFit/>
          </a:bodyPr>
          <a:lstStyle/>
          <a:p>
            <a:pPr>
              <a:lnSpc>
                <a:spcPct val="150000"/>
              </a:lnSpc>
            </a:pPr>
            <a:r>
              <a:rPr lang="ja-JP" altLang="en-US" sz="1200" dirty="0">
                <a:latin typeface="Yu Gothic Medium" panose="020B0400000000000000" pitchFamily="34" charset="-128"/>
                <a:ea typeface="Yu Gothic Medium" panose="020B0400000000000000" pitchFamily="34" charset="-128"/>
              </a:rPr>
              <a:t>具体的な実現方法は、設計開発フェーズのコンテンツでしっかりサポートします！　</a:t>
            </a:r>
          </a:p>
        </p:txBody>
      </p:sp>
      <p:sp>
        <p:nvSpPr>
          <p:cNvPr id="33" name="正方形/長方形 32">
            <a:extLst>
              <a:ext uri="{FF2B5EF4-FFF2-40B4-BE49-F238E27FC236}">
                <a16:creationId xmlns:a16="http://schemas.microsoft.com/office/drawing/2014/main" id="{9406D27E-104B-9746-84FA-757EA487DB74}"/>
              </a:ext>
            </a:extLst>
          </p:cNvPr>
          <p:cNvSpPr/>
          <p:nvPr/>
        </p:nvSpPr>
        <p:spPr>
          <a:xfrm>
            <a:off x="4412196" y="4041359"/>
            <a:ext cx="6096000" cy="553998"/>
          </a:xfrm>
          <a:prstGeom prst="rect">
            <a:avLst/>
          </a:prstGeom>
        </p:spPr>
        <p:txBody>
          <a:bodyPr>
            <a:spAutoFit/>
          </a:bodyPr>
          <a:lstStyle/>
          <a:p>
            <a:r>
              <a:rPr lang="ja-JP" altLang="en-US" sz="1000">
                <a:solidFill>
                  <a:srgbClr val="929193"/>
                </a:solidFill>
                <a:latin typeface="Yu Gothic" panose="020B0400000000000000" pitchFamily="34" charset="-128"/>
                <a:ea typeface="Yu Gothic" panose="020B0400000000000000" pitchFamily="34" charset="-128"/>
              </a:rPr>
              <a:t>例）紙で行っており、保管場所が分散していて管理できていない</a:t>
            </a:r>
            <a:endParaRPr lang="en-US" altLang="ja-JP" sz="1000" dirty="0">
              <a:solidFill>
                <a:srgbClr val="929193"/>
              </a:solidFill>
              <a:latin typeface="Yu Gothic" panose="020B0400000000000000" pitchFamily="34" charset="-128"/>
              <a:ea typeface="Yu Gothic" panose="020B0400000000000000" pitchFamily="34" charset="-128"/>
            </a:endParaRPr>
          </a:p>
          <a:p>
            <a:r>
              <a:rPr lang="ja-JP" altLang="en-US" sz="1000">
                <a:solidFill>
                  <a:srgbClr val="929193"/>
                </a:solidFill>
                <a:latin typeface="Yu Gothic" panose="020B0400000000000000" pitchFamily="34" charset="-128"/>
                <a:ea typeface="Yu Gothic" panose="020B0400000000000000" pitchFamily="34" charset="-128"/>
              </a:rPr>
              <a:t>例）過去の情報を参照したいとき、欲しい情報を見つけにくい</a:t>
            </a:r>
            <a:endParaRPr lang="en-US" altLang="ja-JP" sz="1000" dirty="0">
              <a:solidFill>
                <a:srgbClr val="929193"/>
              </a:solidFill>
              <a:latin typeface="Yu Gothic" panose="020B0400000000000000" pitchFamily="34" charset="-128"/>
              <a:ea typeface="Yu Gothic" panose="020B0400000000000000" pitchFamily="34" charset="-128"/>
            </a:endParaRPr>
          </a:p>
          <a:p>
            <a:r>
              <a:rPr lang="ja-JP" altLang="en-US" sz="1000">
                <a:solidFill>
                  <a:srgbClr val="929193"/>
                </a:solidFill>
                <a:latin typeface="Yu Gothic" panose="020B0400000000000000" pitchFamily="34" charset="-128"/>
                <a:ea typeface="Yu Gothic" panose="020B0400000000000000" pitchFamily="34" charset="-128"/>
              </a:rPr>
              <a:t>例）申請した後の状況が分からない</a:t>
            </a:r>
            <a:r>
              <a:rPr lang="en-US" altLang="ja-JP" sz="1000" dirty="0">
                <a:solidFill>
                  <a:srgbClr val="929193"/>
                </a:solidFill>
                <a:latin typeface="Yu Gothic" panose="020B0400000000000000" pitchFamily="34" charset="-128"/>
                <a:ea typeface="Yu Gothic" panose="020B0400000000000000" pitchFamily="34" charset="-128"/>
              </a:rPr>
              <a:t> / </a:t>
            </a:r>
            <a:r>
              <a:rPr lang="ja-JP" altLang="en-US" sz="1000">
                <a:solidFill>
                  <a:srgbClr val="929193"/>
                </a:solidFill>
                <a:latin typeface="Yu Gothic" panose="020B0400000000000000" pitchFamily="34" charset="-128"/>
                <a:ea typeface="Yu Gothic" panose="020B0400000000000000" pitchFamily="34" charset="-128"/>
              </a:rPr>
              <a:t>いつも電話やメールで確認するのが面倒</a:t>
            </a:r>
          </a:p>
        </p:txBody>
      </p:sp>
      <p:sp>
        <p:nvSpPr>
          <p:cNvPr id="34" name="正方形/長方形 33">
            <a:extLst>
              <a:ext uri="{FF2B5EF4-FFF2-40B4-BE49-F238E27FC236}">
                <a16:creationId xmlns:a16="http://schemas.microsoft.com/office/drawing/2014/main" id="{75B76C32-425B-FF40-BFB7-8E8321568E2B}"/>
              </a:ext>
            </a:extLst>
          </p:cNvPr>
          <p:cNvSpPr/>
          <p:nvPr/>
        </p:nvSpPr>
        <p:spPr>
          <a:xfrm>
            <a:off x="4343887" y="3226196"/>
            <a:ext cx="4488963" cy="345184"/>
          </a:xfrm>
          <a:prstGeom prst="rect">
            <a:avLst/>
          </a:prstGeom>
          <a:solidFill>
            <a:srgbClr val="E26984"/>
          </a:solidFill>
          <a:ln>
            <a:noFill/>
          </a:ln>
          <a:effectLst>
            <a:outerShdw blurRad="50800" dist="38100" dir="2700000" algn="tl" rotWithShape="0">
              <a:prstClr val="black">
                <a:alpha val="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ja-JP" altLang="en-US" sz="1400" b="1" dirty="0">
                <a:solidFill>
                  <a:srgbClr val="FFFFFF"/>
                </a:solidFill>
                <a:latin typeface="Yu Gothic" panose="020B0400000000000000" pitchFamily="34" charset="-128"/>
                <a:ea typeface="Yu Gothic" panose="020B0400000000000000" pitchFamily="34" charset="-128"/>
              </a:rPr>
              <a:t>解決できそうなアイデアや解決方法はありますか？</a:t>
            </a:r>
            <a:endParaRPr lang="ja-JP" altLang="en-US" sz="2000" b="1" dirty="0">
              <a:solidFill>
                <a:srgbClr val="FFFFFF"/>
              </a:solidFill>
              <a:latin typeface="Yu Gothic" panose="020B0400000000000000" pitchFamily="34" charset="-128"/>
              <a:ea typeface="Yu Gothic" panose="020B0400000000000000" pitchFamily="34" charset="-128"/>
            </a:endParaRPr>
          </a:p>
        </p:txBody>
      </p:sp>
      <p:sp>
        <p:nvSpPr>
          <p:cNvPr id="35" name="正方形/長方形 34">
            <a:extLst>
              <a:ext uri="{FF2B5EF4-FFF2-40B4-BE49-F238E27FC236}">
                <a16:creationId xmlns:a16="http://schemas.microsoft.com/office/drawing/2014/main" id="{DD656CB6-262F-E446-AA90-E6681EECA0D7}"/>
              </a:ext>
            </a:extLst>
          </p:cNvPr>
          <p:cNvSpPr/>
          <p:nvPr/>
        </p:nvSpPr>
        <p:spPr>
          <a:xfrm>
            <a:off x="4343888" y="3577093"/>
            <a:ext cx="7470754" cy="1203422"/>
          </a:xfrm>
          <a:prstGeom prst="rect">
            <a:avLst/>
          </a:prstGeom>
          <a:solidFill>
            <a:schemeClr val="bg1"/>
          </a:solidFill>
          <a:ln>
            <a:noFill/>
          </a:ln>
          <a:effectLst>
            <a:outerShdw blurRad="50800" dist="38100" dir="2700000" algn="tl" rotWithShape="0">
              <a:prstClr val="black">
                <a:alpha val="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正方形/長方形 35">
            <a:extLst>
              <a:ext uri="{FF2B5EF4-FFF2-40B4-BE49-F238E27FC236}">
                <a16:creationId xmlns:a16="http://schemas.microsoft.com/office/drawing/2014/main" id="{20405D36-109E-E146-B7F8-5E2211E2E540}"/>
              </a:ext>
            </a:extLst>
          </p:cNvPr>
          <p:cNvSpPr/>
          <p:nvPr/>
        </p:nvSpPr>
        <p:spPr>
          <a:xfrm>
            <a:off x="4412196" y="3640807"/>
            <a:ext cx="6096000" cy="553998"/>
          </a:xfrm>
          <a:prstGeom prst="rect">
            <a:avLst/>
          </a:prstGeom>
        </p:spPr>
        <p:txBody>
          <a:bodyPr>
            <a:spAutoFit/>
          </a:bodyPr>
          <a:lstStyle/>
          <a:p>
            <a:r>
              <a:rPr lang="ja-JP" altLang="en-US" sz="1000" dirty="0">
                <a:solidFill>
                  <a:srgbClr val="929193"/>
                </a:solidFill>
                <a:latin typeface="Yu Gothic" panose="020B0400000000000000" pitchFamily="34" charset="-128"/>
                <a:ea typeface="Yu Gothic" panose="020B0400000000000000" pitchFamily="34" charset="-128"/>
              </a:rPr>
              <a:t>例）</a:t>
            </a:r>
            <a:r>
              <a:rPr lang="en" altLang="ja-JP" sz="1000" dirty="0">
                <a:solidFill>
                  <a:srgbClr val="929193"/>
                </a:solidFill>
                <a:latin typeface="Yu Gothic" panose="020B0400000000000000" pitchFamily="34" charset="-128"/>
                <a:ea typeface="Yu Gothic" panose="020B0400000000000000" pitchFamily="34" charset="-128"/>
              </a:rPr>
              <a:t>PC</a:t>
            </a:r>
            <a:r>
              <a:rPr lang="ja-JP" altLang="en-US" sz="1000" dirty="0">
                <a:solidFill>
                  <a:srgbClr val="929193"/>
                </a:solidFill>
                <a:latin typeface="Yu Gothic" panose="020B0400000000000000" pitchFamily="34" charset="-128"/>
                <a:ea typeface="Yu Gothic" panose="020B0400000000000000" pitchFamily="34" charset="-128"/>
              </a:rPr>
              <a:t>上で一覧で見られると楽になる</a:t>
            </a:r>
          </a:p>
          <a:p>
            <a:r>
              <a:rPr lang="ja-JP" altLang="en-US" sz="1000" dirty="0">
                <a:solidFill>
                  <a:srgbClr val="929193"/>
                </a:solidFill>
                <a:latin typeface="Yu Gothic" panose="020B0400000000000000" pitchFamily="34" charset="-128"/>
                <a:ea typeface="Yu Gothic" panose="020B0400000000000000" pitchFamily="34" charset="-128"/>
              </a:rPr>
              <a:t>例）細かい条件で分類したり検索したりできたらよさそう</a:t>
            </a:r>
          </a:p>
          <a:p>
            <a:r>
              <a:rPr lang="ja-JP" altLang="en-US" sz="1000" dirty="0">
                <a:solidFill>
                  <a:srgbClr val="929193"/>
                </a:solidFill>
                <a:latin typeface="Yu Gothic" panose="020B0400000000000000" pitchFamily="34" charset="-128"/>
                <a:ea typeface="Yu Gothic" panose="020B0400000000000000" pitchFamily="34" charset="-128"/>
              </a:rPr>
              <a:t>例）ステータスで状況が確認できてほしい</a:t>
            </a:r>
          </a:p>
        </p:txBody>
      </p:sp>
      <p:sp>
        <p:nvSpPr>
          <p:cNvPr id="37" name="正方形/長方形 36">
            <a:extLst>
              <a:ext uri="{FF2B5EF4-FFF2-40B4-BE49-F238E27FC236}">
                <a16:creationId xmlns:a16="http://schemas.microsoft.com/office/drawing/2014/main" id="{8F432CD4-4D0D-E54B-A0FD-D58681BC2CE1}"/>
              </a:ext>
            </a:extLst>
          </p:cNvPr>
          <p:cNvSpPr/>
          <p:nvPr/>
        </p:nvSpPr>
        <p:spPr>
          <a:xfrm>
            <a:off x="4343887" y="4907513"/>
            <a:ext cx="6660663" cy="345184"/>
          </a:xfrm>
          <a:prstGeom prst="rect">
            <a:avLst/>
          </a:prstGeom>
          <a:solidFill>
            <a:srgbClr val="E26984"/>
          </a:solidFill>
          <a:ln>
            <a:noFill/>
          </a:ln>
          <a:effectLst>
            <a:outerShdw blurRad="50800" dist="38100" dir="2700000" algn="tl" rotWithShape="0">
              <a:prstClr val="black">
                <a:alpha val="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ja-JP" altLang="en-US" sz="1400" b="1" dirty="0">
                <a:solidFill>
                  <a:srgbClr val="FFFFFF"/>
                </a:solidFill>
                <a:latin typeface="Yu Gothic" panose="020B0400000000000000" pitchFamily="34" charset="-128"/>
                <a:ea typeface="Yu Gothic" panose="020B0400000000000000" pitchFamily="34" charset="-128"/>
              </a:rPr>
              <a:t>上記の困りごとが解決したら、さらにどんな利活用ができると嬉しいですか？</a:t>
            </a:r>
            <a:endParaRPr lang="ja-JP" altLang="en-US" sz="2000" b="1" dirty="0">
              <a:solidFill>
                <a:srgbClr val="FFFFFF"/>
              </a:solidFill>
              <a:latin typeface="Yu Gothic" panose="020B0400000000000000" pitchFamily="34" charset="-128"/>
              <a:ea typeface="Yu Gothic" panose="020B0400000000000000" pitchFamily="34" charset="-128"/>
            </a:endParaRPr>
          </a:p>
        </p:txBody>
      </p:sp>
      <p:sp>
        <p:nvSpPr>
          <p:cNvPr id="38" name="正方形/長方形 37">
            <a:extLst>
              <a:ext uri="{FF2B5EF4-FFF2-40B4-BE49-F238E27FC236}">
                <a16:creationId xmlns:a16="http://schemas.microsoft.com/office/drawing/2014/main" id="{61BA1B99-B2FF-864A-B1FE-2119DAC6724E}"/>
              </a:ext>
            </a:extLst>
          </p:cNvPr>
          <p:cNvSpPr/>
          <p:nvPr/>
        </p:nvSpPr>
        <p:spPr>
          <a:xfrm>
            <a:off x="4343888" y="5258410"/>
            <a:ext cx="7470754" cy="1077076"/>
          </a:xfrm>
          <a:prstGeom prst="rect">
            <a:avLst/>
          </a:prstGeom>
          <a:solidFill>
            <a:schemeClr val="bg1"/>
          </a:solidFill>
          <a:ln>
            <a:noFill/>
          </a:ln>
          <a:effectLst>
            <a:outerShdw blurRad="50800" dist="38100" dir="2700000" algn="tl" rotWithShape="0">
              <a:prstClr val="black">
                <a:alpha val="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a:extLst>
              <a:ext uri="{FF2B5EF4-FFF2-40B4-BE49-F238E27FC236}">
                <a16:creationId xmlns:a16="http://schemas.microsoft.com/office/drawing/2014/main" id="{F7B7A9D1-0AFD-0242-8EA6-355FC7805BA5}"/>
              </a:ext>
            </a:extLst>
          </p:cNvPr>
          <p:cNvSpPr/>
          <p:nvPr/>
        </p:nvSpPr>
        <p:spPr>
          <a:xfrm>
            <a:off x="4412196" y="5351620"/>
            <a:ext cx="6096000" cy="400110"/>
          </a:xfrm>
          <a:prstGeom prst="rect">
            <a:avLst/>
          </a:prstGeom>
        </p:spPr>
        <p:txBody>
          <a:bodyPr>
            <a:spAutoFit/>
          </a:bodyPr>
          <a:lstStyle/>
          <a:p>
            <a:r>
              <a:rPr lang="ja-JP" altLang="en-US" sz="1000">
                <a:solidFill>
                  <a:srgbClr val="929193"/>
                </a:solidFill>
                <a:latin typeface="Yu Gothic" panose="020B0400000000000000" pitchFamily="34" charset="-128"/>
                <a:ea typeface="Yu Gothic" panose="020B0400000000000000" pitchFamily="34" charset="-128"/>
              </a:rPr>
              <a:t>例）情報を他部署にも共有したい</a:t>
            </a:r>
          </a:p>
          <a:p>
            <a:r>
              <a:rPr lang="ja-JP" altLang="en-US" sz="1000">
                <a:solidFill>
                  <a:srgbClr val="929193"/>
                </a:solidFill>
                <a:latin typeface="Yu Gothic" panose="020B0400000000000000" pitchFamily="34" charset="-128"/>
                <a:ea typeface="Yu Gothic" panose="020B0400000000000000" pitchFamily="34" charset="-128"/>
              </a:rPr>
              <a:t>例）これまでのデータを集計して、来期の計画を立てるときの参考にしたい</a:t>
            </a:r>
          </a:p>
        </p:txBody>
      </p:sp>
      <p:graphicFrame>
        <p:nvGraphicFramePr>
          <p:cNvPr id="29" name="図表 28">
            <a:extLst>
              <a:ext uri="{FF2B5EF4-FFF2-40B4-BE49-F238E27FC236}">
                <a16:creationId xmlns:a16="http://schemas.microsoft.com/office/drawing/2014/main" id="{3298D3CE-0D9E-884F-93B7-DD37F647EF37}"/>
              </a:ext>
            </a:extLst>
          </p:cNvPr>
          <p:cNvGraphicFramePr/>
          <p:nvPr>
            <p:extLst>
              <p:ext uri="{D42A27DB-BD31-4B8C-83A1-F6EECF244321}">
                <p14:modId xmlns:p14="http://schemas.microsoft.com/office/powerpoint/2010/main" val="807682903"/>
              </p:ext>
            </p:extLst>
          </p:nvPr>
        </p:nvGraphicFramePr>
        <p:xfrm>
          <a:off x="0" y="-4280"/>
          <a:ext cx="9453787" cy="4323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4" name="図 2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194920" y="5093533"/>
            <a:ext cx="1437069" cy="992535"/>
          </a:xfrm>
          <a:prstGeom prst="rect">
            <a:avLst/>
          </a:prstGeom>
        </p:spPr>
      </p:pic>
    </p:spTree>
    <p:extLst>
      <p:ext uri="{BB962C8B-B14F-4D97-AF65-F5344CB8AC3E}">
        <p14:creationId xmlns:p14="http://schemas.microsoft.com/office/powerpoint/2010/main" val="35372749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フッター プレースホルダー 3">
            <a:extLst>
              <a:ext uri="{FF2B5EF4-FFF2-40B4-BE49-F238E27FC236}">
                <a16:creationId xmlns:a16="http://schemas.microsoft.com/office/drawing/2014/main" id="{DE38264C-9EED-40A3-9D1D-B0BD9A7319E1}"/>
              </a:ext>
            </a:extLst>
          </p:cNvPr>
          <p:cNvSpPr>
            <a:spLocks noGrp="1"/>
          </p:cNvSpPr>
          <p:nvPr>
            <p:ph type="ftr" sz="quarter" idx="11"/>
          </p:nvPr>
        </p:nvSpPr>
        <p:spPr/>
        <p:txBody>
          <a:bodyPr/>
          <a:lstStyle/>
          <a:p>
            <a:r>
              <a:rPr lang="en-US" altLang="ja-JP"/>
              <a:t>©DreamArts Corporation. </a:t>
            </a:r>
            <a:endParaRPr lang="ja-JP" altLang="en-US"/>
          </a:p>
        </p:txBody>
      </p:sp>
      <p:sp>
        <p:nvSpPr>
          <p:cNvPr id="5" name="スライド番号プレースホルダー 4">
            <a:extLst>
              <a:ext uri="{FF2B5EF4-FFF2-40B4-BE49-F238E27FC236}">
                <a16:creationId xmlns:a16="http://schemas.microsoft.com/office/drawing/2014/main" id="{CDBAC824-D266-4331-B75F-E1CA5B146A44}"/>
              </a:ext>
            </a:extLst>
          </p:cNvPr>
          <p:cNvSpPr>
            <a:spLocks noGrp="1"/>
          </p:cNvSpPr>
          <p:nvPr>
            <p:ph type="sldNum" sz="quarter" idx="12"/>
          </p:nvPr>
        </p:nvSpPr>
        <p:spPr/>
        <p:txBody>
          <a:bodyPr/>
          <a:lstStyle/>
          <a:p>
            <a:fld id="{8D1C127D-E24F-4041-A91E-999D0B664816}" type="slidenum">
              <a:rPr lang="ja-JP" altLang="en-US" smtClean="0"/>
              <a:pPr/>
              <a:t>2</a:t>
            </a:fld>
            <a:endParaRPr lang="ja-JP" altLang="en-US"/>
          </a:p>
        </p:txBody>
      </p:sp>
      <p:graphicFrame>
        <p:nvGraphicFramePr>
          <p:cNvPr id="47" name="図表 46">
            <a:extLst>
              <a:ext uri="{FF2B5EF4-FFF2-40B4-BE49-F238E27FC236}">
                <a16:creationId xmlns:a16="http://schemas.microsoft.com/office/drawing/2014/main" id="{290ACCCD-D7AE-F949-BE52-AA65B2BD4FFD}"/>
              </a:ext>
            </a:extLst>
          </p:cNvPr>
          <p:cNvGraphicFramePr/>
          <p:nvPr>
            <p:extLst>
              <p:ext uri="{D42A27DB-BD31-4B8C-83A1-F6EECF244321}">
                <p14:modId xmlns:p14="http://schemas.microsoft.com/office/powerpoint/2010/main" val="3008793440"/>
              </p:ext>
            </p:extLst>
          </p:nvPr>
        </p:nvGraphicFramePr>
        <p:xfrm>
          <a:off x="0" y="-4280"/>
          <a:ext cx="9453787" cy="4323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8" name="テキスト ボックス 47">
            <a:extLst>
              <a:ext uri="{FF2B5EF4-FFF2-40B4-BE49-F238E27FC236}">
                <a16:creationId xmlns:a16="http://schemas.microsoft.com/office/drawing/2014/main" id="{BA493B46-42B2-114F-8753-3CFDC3D5EAAC}"/>
              </a:ext>
            </a:extLst>
          </p:cNvPr>
          <p:cNvSpPr txBox="1"/>
          <p:nvPr/>
        </p:nvSpPr>
        <p:spPr>
          <a:xfrm>
            <a:off x="371707" y="724525"/>
            <a:ext cx="3356517" cy="1708160"/>
          </a:xfrm>
          <a:prstGeom prst="rect">
            <a:avLst/>
          </a:prstGeom>
          <a:noFill/>
        </p:spPr>
        <p:txBody>
          <a:bodyPr wrap="square" rtlCol="0">
            <a:spAutoFit/>
          </a:bodyPr>
          <a:lstStyle/>
          <a:p>
            <a:pPr>
              <a:lnSpc>
                <a:spcPct val="150000"/>
              </a:lnSpc>
            </a:pPr>
            <a:r>
              <a:rPr lang="ja-JP" altLang="en-US" sz="1400" dirty="0">
                <a:latin typeface="Yu Gothic Medium" panose="020B0400000000000000" pitchFamily="34" charset="-128"/>
                <a:ea typeface="Yu Gothic Medium" panose="020B0400000000000000" pitchFamily="34" charset="-128"/>
              </a:rPr>
              <a:t>今の業務の</a:t>
            </a:r>
            <a:r>
              <a:rPr lang="ja-JP" altLang="en-US" sz="1400" b="1" dirty="0">
                <a:latin typeface="Yu Gothic Medium" panose="020B0400000000000000" pitchFamily="34" charset="-128"/>
                <a:ea typeface="Yu Gothic Medium" panose="020B0400000000000000" pitchFamily="34" charset="-128"/>
              </a:rPr>
              <a:t>基本的な情報</a:t>
            </a:r>
            <a:r>
              <a:rPr lang="ja-JP" altLang="en-US" sz="1400" dirty="0">
                <a:latin typeface="Yu Gothic Medium" panose="020B0400000000000000" pitchFamily="34" charset="-128"/>
                <a:ea typeface="Yu Gothic Medium" panose="020B0400000000000000" pitchFamily="34" charset="-128"/>
              </a:rPr>
              <a:t>が</a:t>
            </a:r>
            <a:endParaRPr lang="en-US" altLang="ja-JP" sz="1400" dirty="0">
              <a:latin typeface="Yu Gothic Medium" panose="020B0400000000000000" pitchFamily="34" charset="-128"/>
              <a:ea typeface="Yu Gothic Medium" panose="020B0400000000000000" pitchFamily="34" charset="-128"/>
            </a:endParaRPr>
          </a:p>
          <a:p>
            <a:pPr>
              <a:lnSpc>
                <a:spcPct val="150000"/>
              </a:lnSpc>
            </a:pPr>
            <a:r>
              <a:rPr lang="ja-JP" altLang="en-US" sz="1400" dirty="0">
                <a:latin typeface="Yu Gothic Medium" panose="020B0400000000000000" pitchFamily="34" charset="-128"/>
                <a:ea typeface="Yu Gothic Medium" panose="020B0400000000000000" pitchFamily="34" charset="-128"/>
              </a:rPr>
              <a:t>まとまっているか確認し、右の記入欄に書き込んでいきましょう。</a:t>
            </a:r>
          </a:p>
          <a:p>
            <a:pPr>
              <a:lnSpc>
                <a:spcPct val="150000"/>
              </a:lnSpc>
            </a:pPr>
            <a:r>
              <a:rPr lang="ja-JP" altLang="en-US" sz="1400" dirty="0">
                <a:latin typeface="Yu Gothic Medium" panose="020B0400000000000000" pitchFamily="34" charset="-128"/>
                <a:ea typeface="Yu Gothic Medium" panose="020B0400000000000000" pitchFamily="34" charset="-128"/>
              </a:rPr>
              <a:t>誰が何のために行う業務なのかを明確にしておくことが大切です。</a:t>
            </a:r>
          </a:p>
        </p:txBody>
      </p:sp>
      <p:sp>
        <p:nvSpPr>
          <p:cNvPr id="49" name="正方形/長方形 48">
            <a:extLst>
              <a:ext uri="{FF2B5EF4-FFF2-40B4-BE49-F238E27FC236}">
                <a16:creationId xmlns:a16="http://schemas.microsoft.com/office/drawing/2014/main" id="{01A415C0-5F5A-8A4E-BE3E-349647D98C0E}"/>
              </a:ext>
            </a:extLst>
          </p:cNvPr>
          <p:cNvSpPr/>
          <p:nvPr/>
        </p:nvSpPr>
        <p:spPr>
          <a:xfrm>
            <a:off x="4096465" y="708622"/>
            <a:ext cx="7905035" cy="3718555"/>
          </a:xfrm>
          <a:prstGeom prst="rect">
            <a:avLst/>
          </a:prstGeom>
          <a:solidFill>
            <a:srgbClr val="FF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v</a:t>
            </a:r>
            <a:endParaRPr kumimoji="1" lang="ja-JP" altLang="en-US"/>
          </a:p>
        </p:txBody>
      </p:sp>
      <p:sp>
        <p:nvSpPr>
          <p:cNvPr id="50" name="テキスト ボックス 49">
            <a:extLst>
              <a:ext uri="{FF2B5EF4-FFF2-40B4-BE49-F238E27FC236}">
                <a16:creationId xmlns:a16="http://schemas.microsoft.com/office/drawing/2014/main" id="{A2704629-7F04-E044-B84A-2CB4526F50B2}"/>
              </a:ext>
            </a:extLst>
          </p:cNvPr>
          <p:cNvSpPr txBox="1"/>
          <p:nvPr/>
        </p:nvSpPr>
        <p:spPr>
          <a:xfrm>
            <a:off x="4441459" y="772470"/>
            <a:ext cx="3356517" cy="384401"/>
          </a:xfrm>
          <a:prstGeom prst="rect">
            <a:avLst/>
          </a:prstGeom>
          <a:noFill/>
        </p:spPr>
        <p:txBody>
          <a:bodyPr wrap="square" rtlCol="0">
            <a:spAutoFit/>
          </a:bodyPr>
          <a:lstStyle/>
          <a:p>
            <a:pPr>
              <a:lnSpc>
                <a:spcPct val="150000"/>
              </a:lnSpc>
            </a:pPr>
            <a:r>
              <a:rPr lang="ja-JP" altLang="en-US" sz="1400" b="1">
                <a:latin typeface="Yu Gothic Medium" panose="020B0400000000000000" pitchFamily="34" charset="-128"/>
                <a:ea typeface="Yu Gothic Medium" panose="020B0400000000000000" pitchFamily="34" charset="-128"/>
              </a:rPr>
              <a:t>基本情報</a:t>
            </a:r>
          </a:p>
        </p:txBody>
      </p:sp>
      <p:cxnSp>
        <p:nvCxnSpPr>
          <p:cNvPr id="8" name="直線コネクタ 7">
            <a:extLst>
              <a:ext uri="{FF2B5EF4-FFF2-40B4-BE49-F238E27FC236}">
                <a16:creationId xmlns:a16="http://schemas.microsoft.com/office/drawing/2014/main" id="{5237CEE2-B278-4A4C-8F7D-BCD5BF5D4FBC}"/>
              </a:ext>
            </a:extLst>
          </p:cNvPr>
          <p:cNvCxnSpPr>
            <a:cxnSpLocks/>
          </p:cNvCxnSpPr>
          <p:nvPr/>
        </p:nvCxnSpPr>
        <p:spPr>
          <a:xfrm>
            <a:off x="4342999" y="843365"/>
            <a:ext cx="0" cy="279638"/>
          </a:xfrm>
          <a:prstGeom prst="line">
            <a:avLst/>
          </a:prstGeom>
          <a:ln w="57150">
            <a:solidFill>
              <a:srgbClr val="CF0133"/>
            </a:solidFill>
          </a:ln>
        </p:spPr>
        <p:style>
          <a:lnRef idx="1">
            <a:schemeClr val="accent1"/>
          </a:lnRef>
          <a:fillRef idx="0">
            <a:schemeClr val="accent1"/>
          </a:fillRef>
          <a:effectRef idx="0">
            <a:schemeClr val="accent1"/>
          </a:effectRef>
          <a:fontRef idx="minor">
            <a:schemeClr val="tx1"/>
          </a:fontRef>
        </p:style>
      </p:cxnSp>
      <p:sp>
        <p:nvSpPr>
          <p:cNvPr id="51" name="正方形/長方形 50">
            <a:extLst>
              <a:ext uri="{FF2B5EF4-FFF2-40B4-BE49-F238E27FC236}">
                <a16:creationId xmlns:a16="http://schemas.microsoft.com/office/drawing/2014/main" id="{EEFAA74B-DEAA-1E41-9131-BF1160E9A241}"/>
              </a:ext>
            </a:extLst>
          </p:cNvPr>
          <p:cNvSpPr/>
          <p:nvPr/>
        </p:nvSpPr>
        <p:spPr>
          <a:xfrm>
            <a:off x="4326066" y="1278098"/>
            <a:ext cx="1031428" cy="345184"/>
          </a:xfrm>
          <a:prstGeom prst="rect">
            <a:avLst/>
          </a:prstGeom>
          <a:solidFill>
            <a:srgbClr val="E26984"/>
          </a:solidFill>
          <a:ln>
            <a:noFill/>
          </a:ln>
          <a:effectLst>
            <a:outerShdw blurRad="50800" dist="38100" dir="2700000" algn="tl" rotWithShape="0">
              <a:prstClr val="black">
                <a:alpha val="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ja-JP" altLang="en-US" sz="1400" b="1" dirty="0">
                <a:solidFill>
                  <a:srgbClr val="FFFFFF"/>
                </a:solidFill>
                <a:latin typeface="Yu Gothic" panose="020B0400000000000000" pitchFamily="34" charset="-128"/>
                <a:ea typeface="Yu Gothic" panose="020B0400000000000000" pitchFamily="34" charset="-128"/>
              </a:rPr>
              <a:t>概要</a:t>
            </a:r>
            <a:endParaRPr lang="ja-JP" altLang="en-US" sz="2000" b="1" dirty="0">
              <a:solidFill>
                <a:srgbClr val="FFFFFF"/>
              </a:solidFill>
              <a:latin typeface="Yu Gothic" panose="020B0400000000000000" pitchFamily="34" charset="-128"/>
              <a:ea typeface="Yu Gothic" panose="020B0400000000000000" pitchFamily="34" charset="-128"/>
            </a:endParaRPr>
          </a:p>
        </p:txBody>
      </p:sp>
      <p:sp>
        <p:nvSpPr>
          <p:cNvPr id="52" name="正方形/長方形 51">
            <a:extLst>
              <a:ext uri="{FF2B5EF4-FFF2-40B4-BE49-F238E27FC236}">
                <a16:creationId xmlns:a16="http://schemas.microsoft.com/office/drawing/2014/main" id="{D2BF4389-22BD-6241-BE68-49FB7E0519E9}"/>
              </a:ext>
            </a:extLst>
          </p:cNvPr>
          <p:cNvSpPr/>
          <p:nvPr/>
        </p:nvSpPr>
        <p:spPr>
          <a:xfrm>
            <a:off x="4326066" y="1626639"/>
            <a:ext cx="7488576" cy="772202"/>
          </a:xfrm>
          <a:prstGeom prst="rect">
            <a:avLst/>
          </a:prstGeom>
          <a:solidFill>
            <a:schemeClr val="bg1"/>
          </a:solidFill>
          <a:ln>
            <a:noFill/>
          </a:ln>
          <a:effectLst>
            <a:outerShdw blurRad="50800" dist="38100" dir="2700000" algn="tl" rotWithShape="0">
              <a:prstClr val="black">
                <a:alpha val="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正方形/長方形 52">
            <a:extLst>
              <a:ext uri="{FF2B5EF4-FFF2-40B4-BE49-F238E27FC236}">
                <a16:creationId xmlns:a16="http://schemas.microsoft.com/office/drawing/2014/main" id="{511135E5-B3CF-BC4F-AEC7-3454B17D23BD}"/>
              </a:ext>
            </a:extLst>
          </p:cNvPr>
          <p:cNvSpPr/>
          <p:nvPr/>
        </p:nvSpPr>
        <p:spPr>
          <a:xfrm>
            <a:off x="4326065" y="1668110"/>
            <a:ext cx="7488571" cy="553998"/>
          </a:xfrm>
          <a:prstGeom prst="rect">
            <a:avLst/>
          </a:prstGeom>
        </p:spPr>
        <p:txBody>
          <a:bodyPr wrap="square" lIns="91440" tIns="45720" rIns="91440" bIns="45720" anchor="t">
            <a:spAutoFit/>
          </a:bodyPr>
          <a:lstStyle/>
          <a:p>
            <a:r>
              <a:rPr lang="ja-JP" altLang="en-US" sz="1000" dirty="0">
                <a:solidFill>
                  <a:srgbClr val="929193"/>
                </a:solidFill>
                <a:latin typeface="Yu Gothic"/>
                <a:ea typeface="Yu Gothic"/>
              </a:rPr>
              <a:t>例）作業依頼・実行・確認を一括で管理するための業務。○○部からの作業依頼を△△部が受け、実行したら○○部に通知する。</a:t>
            </a:r>
            <a:endParaRPr lang="en-US" altLang="ja-JP" sz="1000" dirty="0">
              <a:solidFill>
                <a:srgbClr val="929193"/>
              </a:solidFill>
              <a:latin typeface="Yu Gothic"/>
              <a:ea typeface="Yu Gothic"/>
            </a:endParaRPr>
          </a:p>
          <a:p>
            <a:r>
              <a:rPr lang="en-US" altLang="ja-JP" sz="1000" dirty="0">
                <a:solidFill>
                  <a:srgbClr val="929193"/>
                </a:solidFill>
                <a:latin typeface="Yu Gothic"/>
                <a:ea typeface="Yu Gothic"/>
              </a:rPr>
              <a:t>※</a:t>
            </a:r>
            <a:r>
              <a:rPr lang="ja-JP" altLang="en-US" sz="1000" dirty="0">
                <a:solidFill>
                  <a:srgbClr val="929193"/>
                </a:solidFill>
                <a:latin typeface="Yu Gothic"/>
                <a:ea typeface="Yu Gothic"/>
              </a:rPr>
              <a:t>誰が・いつ・何のために・何をする業務なのかが分かるように記入しましょう。</a:t>
            </a:r>
            <a:endParaRPr lang="ja-JP"/>
          </a:p>
          <a:p>
            <a:endParaRPr lang="ja-JP" altLang="en-US" sz="1000" dirty="0">
              <a:solidFill>
                <a:srgbClr val="929193"/>
              </a:solidFill>
              <a:latin typeface="Yu Gothic"/>
              <a:ea typeface="Yu Gothic"/>
            </a:endParaRPr>
          </a:p>
        </p:txBody>
      </p:sp>
      <p:sp>
        <p:nvSpPr>
          <p:cNvPr id="55" name="正方形/長方形 54">
            <a:extLst>
              <a:ext uri="{FF2B5EF4-FFF2-40B4-BE49-F238E27FC236}">
                <a16:creationId xmlns:a16="http://schemas.microsoft.com/office/drawing/2014/main" id="{2A8C0C47-0B67-2E45-9F6F-DB664E6F448B}"/>
              </a:ext>
            </a:extLst>
          </p:cNvPr>
          <p:cNvSpPr/>
          <p:nvPr/>
        </p:nvSpPr>
        <p:spPr>
          <a:xfrm>
            <a:off x="4326066" y="2593987"/>
            <a:ext cx="1031428" cy="345184"/>
          </a:xfrm>
          <a:prstGeom prst="rect">
            <a:avLst/>
          </a:prstGeom>
          <a:solidFill>
            <a:srgbClr val="E26984"/>
          </a:solidFill>
          <a:ln>
            <a:noFill/>
          </a:ln>
          <a:effectLst>
            <a:outerShdw blurRad="50800" dist="38100" dir="2700000" algn="tl" rotWithShape="0">
              <a:prstClr val="black">
                <a:alpha val="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ja-JP" altLang="en-US" sz="1400" b="1">
                <a:solidFill>
                  <a:srgbClr val="FFFFFF"/>
                </a:solidFill>
                <a:latin typeface="Yu Gothic" panose="020B0400000000000000" pitchFamily="34" charset="-128"/>
                <a:ea typeface="Yu Gothic" panose="020B0400000000000000" pitchFamily="34" charset="-128"/>
              </a:rPr>
              <a:t>種別</a:t>
            </a:r>
            <a:endParaRPr lang="ja-JP" altLang="en-US" sz="2000" b="1">
              <a:solidFill>
                <a:srgbClr val="FFFFFF"/>
              </a:solidFill>
              <a:latin typeface="Yu Gothic" panose="020B0400000000000000" pitchFamily="34" charset="-128"/>
              <a:ea typeface="Yu Gothic" panose="020B0400000000000000" pitchFamily="34" charset="-128"/>
            </a:endParaRPr>
          </a:p>
        </p:txBody>
      </p:sp>
      <p:sp>
        <p:nvSpPr>
          <p:cNvPr id="56" name="正方形/長方形 55">
            <a:extLst>
              <a:ext uri="{FF2B5EF4-FFF2-40B4-BE49-F238E27FC236}">
                <a16:creationId xmlns:a16="http://schemas.microsoft.com/office/drawing/2014/main" id="{53B632A8-EC9A-224D-AC88-A47883E49D7E}"/>
              </a:ext>
            </a:extLst>
          </p:cNvPr>
          <p:cNvSpPr/>
          <p:nvPr/>
        </p:nvSpPr>
        <p:spPr>
          <a:xfrm>
            <a:off x="5357494" y="2598802"/>
            <a:ext cx="6457142" cy="349382"/>
          </a:xfrm>
          <a:prstGeom prst="rect">
            <a:avLst/>
          </a:prstGeom>
          <a:solidFill>
            <a:schemeClr val="bg1"/>
          </a:solidFill>
          <a:ln>
            <a:noFill/>
          </a:ln>
          <a:effectLst>
            <a:outerShdw blurRad="50800" dist="38100" dir="2700000" algn="tl" rotWithShape="0">
              <a:prstClr val="black">
                <a:alpha val="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正方形/長方形 56">
            <a:extLst>
              <a:ext uri="{FF2B5EF4-FFF2-40B4-BE49-F238E27FC236}">
                <a16:creationId xmlns:a16="http://schemas.microsoft.com/office/drawing/2014/main" id="{8A077FB6-D1E9-4F41-BFE5-A504ACE04608}"/>
              </a:ext>
            </a:extLst>
          </p:cNvPr>
          <p:cNvSpPr/>
          <p:nvPr/>
        </p:nvSpPr>
        <p:spPr>
          <a:xfrm>
            <a:off x="5490207" y="2657616"/>
            <a:ext cx="6378579" cy="246221"/>
          </a:xfrm>
          <a:prstGeom prst="rect">
            <a:avLst/>
          </a:prstGeom>
        </p:spPr>
        <p:txBody>
          <a:bodyPr wrap="square">
            <a:spAutoFit/>
          </a:bodyPr>
          <a:lstStyle/>
          <a:p>
            <a:r>
              <a:rPr lang="ja-JP" altLang="en-US" sz="1000" dirty="0">
                <a:solidFill>
                  <a:srgbClr val="000000"/>
                </a:solidFill>
                <a:latin typeface="Yu Gothic" panose="020B0400000000000000" pitchFamily="34" charset="-128"/>
                <a:ea typeface="Yu Gothic" panose="020B0400000000000000" pitchFamily="34" charset="-128"/>
              </a:rPr>
              <a:t>依頼業務　</a:t>
            </a:r>
            <a:r>
              <a:rPr lang="en-US" altLang="ja-JP" sz="1000" dirty="0">
                <a:solidFill>
                  <a:srgbClr val="000000"/>
                </a:solidFill>
                <a:latin typeface="Yu Gothic" panose="020B0400000000000000" pitchFamily="34" charset="-128"/>
                <a:ea typeface="Yu Gothic" panose="020B0400000000000000" pitchFamily="34" charset="-128"/>
              </a:rPr>
              <a:t>/</a:t>
            </a:r>
            <a:r>
              <a:rPr lang="ja-JP" altLang="en-US" sz="1000" dirty="0">
                <a:solidFill>
                  <a:srgbClr val="000000"/>
                </a:solidFill>
                <a:latin typeface="Yu Gothic" panose="020B0400000000000000" pitchFamily="34" charset="-128"/>
                <a:ea typeface="Yu Gothic" panose="020B0400000000000000" pitchFamily="34" charset="-128"/>
              </a:rPr>
              <a:t>　申請業務　</a:t>
            </a:r>
            <a:r>
              <a:rPr lang="en-US" altLang="ja-JP" sz="1000" dirty="0">
                <a:solidFill>
                  <a:srgbClr val="000000"/>
                </a:solidFill>
                <a:latin typeface="Yu Gothic" panose="020B0400000000000000" pitchFamily="34" charset="-128"/>
                <a:ea typeface="Yu Gothic" panose="020B0400000000000000" pitchFamily="34" charset="-128"/>
              </a:rPr>
              <a:t>/</a:t>
            </a:r>
            <a:r>
              <a:rPr lang="ja-JP" altLang="en-US" sz="1000" dirty="0">
                <a:solidFill>
                  <a:srgbClr val="000000"/>
                </a:solidFill>
                <a:latin typeface="Yu Gothic" panose="020B0400000000000000" pitchFamily="34" charset="-128"/>
                <a:ea typeface="Yu Gothic" panose="020B0400000000000000" pitchFamily="34" charset="-128"/>
              </a:rPr>
              <a:t>　文書管理　</a:t>
            </a:r>
            <a:r>
              <a:rPr lang="en-US" altLang="ja-JP" sz="1000" dirty="0">
                <a:solidFill>
                  <a:srgbClr val="000000"/>
                </a:solidFill>
                <a:latin typeface="Yu Gothic" panose="020B0400000000000000" pitchFamily="34" charset="-128"/>
                <a:ea typeface="Yu Gothic" panose="020B0400000000000000" pitchFamily="34" charset="-128"/>
              </a:rPr>
              <a:t>/</a:t>
            </a:r>
            <a:r>
              <a:rPr lang="ja-JP" altLang="en-US" sz="1000" dirty="0">
                <a:solidFill>
                  <a:srgbClr val="000000"/>
                </a:solidFill>
                <a:latin typeface="Yu Gothic" panose="020B0400000000000000" pitchFamily="34" charset="-128"/>
                <a:ea typeface="Yu Gothic" panose="020B0400000000000000" pitchFamily="34" charset="-128"/>
              </a:rPr>
              <a:t>　進捗管理　</a:t>
            </a:r>
            <a:r>
              <a:rPr lang="en-US" altLang="ja-JP" sz="1000" dirty="0">
                <a:solidFill>
                  <a:srgbClr val="000000"/>
                </a:solidFill>
                <a:latin typeface="Yu Gothic" panose="020B0400000000000000" pitchFamily="34" charset="-128"/>
                <a:ea typeface="Yu Gothic" panose="020B0400000000000000" pitchFamily="34" charset="-128"/>
              </a:rPr>
              <a:t>/</a:t>
            </a:r>
            <a:r>
              <a:rPr lang="ja-JP" altLang="en-US" sz="1000" dirty="0">
                <a:solidFill>
                  <a:srgbClr val="000000"/>
                </a:solidFill>
                <a:latin typeface="Yu Gothic" panose="020B0400000000000000" pitchFamily="34" charset="-128"/>
                <a:ea typeface="Yu Gothic" panose="020B0400000000000000" pitchFamily="34" charset="-128"/>
              </a:rPr>
              <a:t>　その他（　　　　　　　）</a:t>
            </a:r>
          </a:p>
        </p:txBody>
      </p:sp>
      <p:sp>
        <p:nvSpPr>
          <p:cNvPr id="9" name="円/楕円 8">
            <a:extLst>
              <a:ext uri="{FF2B5EF4-FFF2-40B4-BE49-F238E27FC236}">
                <a16:creationId xmlns:a16="http://schemas.microsoft.com/office/drawing/2014/main" id="{D28F403C-325C-6345-9FF2-69C43AE73828}"/>
              </a:ext>
            </a:extLst>
          </p:cNvPr>
          <p:cNvSpPr/>
          <p:nvPr/>
        </p:nvSpPr>
        <p:spPr>
          <a:xfrm>
            <a:off x="5440768" y="2619155"/>
            <a:ext cx="766512" cy="309696"/>
          </a:xfrm>
          <a:prstGeom prst="ellipse">
            <a:avLst/>
          </a:prstGeom>
          <a:noFill/>
          <a:ln>
            <a:solidFill>
              <a:srgbClr val="92919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正方形/長方形 57">
            <a:extLst>
              <a:ext uri="{FF2B5EF4-FFF2-40B4-BE49-F238E27FC236}">
                <a16:creationId xmlns:a16="http://schemas.microsoft.com/office/drawing/2014/main" id="{5E37CBFC-41FC-7F4E-8206-B546EA2C0B3D}"/>
              </a:ext>
            </a:extLst>
          </p:cNvPr>
          <p:cNvSpPr/>
          <p:nvPr/>
        </p:nvSpPr>
        <p:spPr>
          <a:xfrm>
            <a:off x="4326066" y="3157774"/>
            <a:ext cx="1031428" cy="345184"/>
          </a:xfrm>
          <a:prstGeom prst="rect">
            <a:avLst/>
          </a:prstGeom>
          <a:solidFill>
            <a:srgbClr val="E26984"/>
          </a:solidFill>
          <a:ln>
            <a:noFill/>
          </a:ln>
          <a:effectLst>
            <a:outerShdw blurRad="50800" dist="38100" dir="2700000" algn="tl" rotWithShape="0">
              <a:prstClr val="black">
                <a:alpha val="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ja-JP" altLang="en-US" sz="1400" b="1">
                <a:solidFill>
                  <a:srgbClr val="FFFFFF"/>
                </a:solidFill>
                <a:latin typeface="Yu Gothic" panose="020B0400000000000000" pitchFamily="34" charset="-128"/>
                <a:ea typeface="Yu Gothic" panose="020B0400000000000000" pitchFamily="34" charset="-128"/>
              </a:rPr>
              <a:t>利用頻度</a:t>
            </a:r>
            <a:endParaRPr lang="ja-JP" altLang="en-US" sz="2000" b="1">
              <a:solidFill>
                <a:srgbClr val="FFFFFF"/>
              </a:solidFill>
              <a:latin typeface="Yu Gothic" panose="020B0400000000000000" pitchFamily="34" charset="-128"/>
              <a:ea typeface="Yu Gothic" panose="020B0400000000000000" pitchFamily="34" charset="-128"/>
            </a:endParaRPr>
          </a:p>
        </p:txBody>
      </p:sp>
      <p:sp>
        <p:nvSpPr>
          <p:cNvPr id="59" name="正方形/長方形 58">
            <a:extLst>
              <a:ext uri="{FF2B5EF4-FFF2-40B4-BE49-F238E27FC236}">
                <a16:creationId xmlns:a16="http://schemas.microsoft.com/office/drawing/2014/main" id="{A8852376-87FE-8846-AB65-10CF10F80C31}"/>
              </a:ext>
            </a:extLst>
          </p:cNvPr>
          <p:cNvSpPr/>
          <p:nvPr/>
        </p:nvSpPr>
        <p:spPr>
          <a:xfrm>
            <a:off x="5357494" y="3162589"/>
            <a:ext cx="3844257" cy="349382"/>
          </a:xfrm>
          <a:prstGeom prst="rect">
            <a:avLst/>
          </a:prstGeom>
          <a:solidFill>
            <a:schemeClr val="bg1"/>
          </a:solidFill>
          <a:ln>
            <a:noFill/>
          </a:ln>
          <a:effectLst>
            <a:outerShdw blurRad="50800" dist="38100" dir="2700000" algn="tl" rotWithShape="0">
              <a:prstClr val="black">
                <a:alpha val="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正方形/長方形 60">
            <a:extLst>
              <a:ext uri="{FF2B5EF4-FFF2-40B4-BE49-F238E27FC236}">
                <a16:creationId xmlns:a16="http://schemas.microsoft.com/office/drawing/2014/main" id="{A63C9C71-E704-3941-A964-9831FF7A8255}"/>
              </a:ext>
            </a:extLst>
          </p:cNvPr>
          <p:cNvSpPr/>
          <p:nvPr/>
        </p:nvSpPr>
        <p:spPr>
          <a:xfrm>
            <a:off x="5357494" y="3517653"/>
            <a:ext cx="3844257" cy="349382"/>
          </a:xfrm>
          <a:prstGeom prst="rect">
            <a:avLst/>
          </a:prstGeom>
          <a:solidFill>
            <a:schemeClr val="bg1"/>
          </a:solidFill>
          <a:ln>
            <a:noFill/>
          </a:ln>
          <a:effectLst>
            <a:outerShdw blurRad="50800" dist="38100" dir="2700000" algn="tl" rotWithShape="0">
              <a:prstClr val="black">
                <a:alpha val="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正方形/長方形 61">
            <a:extLst>
              <a:ext uri="{FF2B5EF4-FFF2-40B4-BE49-F238E27FC236}">
                <a16:creationId xmlns:a16="http://schemas.microsoft.com/office/drawing/2014/main" id="{352D42C5-480D-6D4F-88F5-65C987E089ED}"/>
              </a:ext>
            </a:extLst>
          </p:cNvPr>
          <p:cNvSpPr/>
          <p:nvPr/>
        </p:nvSpPr>
        <p:spPr>
          <a:xfrm>
            <a:off x="4326066" y="3867937"/>
            <a:ext cx="1031428" cy="345184"/>
          </a:xfrm>
          <a:prstGeom prst="rect">
            <a:avLst/>
          </a:prstGeom>
          <a:solidFill>
            <a:srgbClr val="E26984"/>
          </a:solidFill>
          <a:ln>
            <a:noFill/>
          </a:ln>
          <a:effectLst>
            <a:outerShdw blurRad="50800" dist="38100" dir="2700000" algn="tl" rotWithShape="0">
              <a:prstClr val="black">
                <a:alpha val="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ja-JP" altLang="en-US" sz="1400" b="1">
                <a:solidFill>
                  <a:srgbClr val="FFFFFF"/>
                </a:solidFill>
                <a:latin typeface="Yu Gothic" panose="020B0400000000000000" pitchFamily="34" charset="-128"/>
                <a:ea typeface="Yu Gothic" panose="020B0400000000000000" pitchFamily="34" charset="-128"/>
              </a:rPr>
              <a:t>登録件数</a:t>
            </a:r>
            <a:endParaRPr lang="ja-JP" altLang="en-US" sz="2000" b="1">
              <a:solidFill>
                <a:srgbClr val="FFFFFF"/>
              </a:solidFill>
              <a:latin typeface="Yu Gothic" panose="020B0400000000000000" pitchFamily="34" charset="-128"/>
              <a:ea typeface="Yu Gothic" panose="020B0400000000000000" pitchFamily="34" charset="-128"/>
            </a:endParaRPr>
          </a:p>
        </p:txBody>
      </p:sp>
      <p:sp>
        <p:nvSpPr>
          <p:cNvPr id="63" name="正方形/長方形 62">
            <a:extLst>
              <a:ext uri="{FF2B5EF4-FFF2-40B4-BE49-F238E27FC236}">
                <a16:creationId xmlns:a16="http://schemas.microsoft.com/office/drawing/2014/main" id="{1E44AC38-7329-DC4E-9193-B4C860BEFAD5}"/>
              </a:ext>
            </a:extLst>
          </p:cNvPr>
          <p:cNvSpPr/>
          <p:nvPr/>
        </p:nvSpPr>
        <p:spPr>
          <a:xfrm>
            <a:off x="5357494" y="3864787"/>
            <a:ext cx="3844257" cy="349382"/>
          </a:xfrm>
          <a:prstGeom prst="rect">
            <a:avLst/>
          </a:prstGeom>
          <a:solidFill>
            <a:schemeClr val="bg1"/>
          </a:solidFill>
          <a:ln>
            <a:noFill/>
          </a:ln>
          <a:effectLst>
            <a:outerShdw blurRad="50800" dist="38100" dir="2700000" algn="tl" rotWithShape="0">
              <a:prstClr val="black">
                <a:alpha val="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正方形/長方形 64">
            <a:extLst>
              <a:ext uri="{FF2B5EF4-FFF2-40B4-BE49-F238E27FC236}">
                <a16:creationId xmlns:a16="http://schemas.microsoft.com/office/drawing/2014/main" id="{647797B1-6627-A149-ABF8-DB1EF1D05BC7}"/>
              </a:ext>
            </a:extLst>
          </p:cNvPr>
          <p:cNvSpPr/>
          <p:nvPr/>
        </p:nvSpPr>
        <p:spPr>
          <a:xfrm>
            <a:off x="9356125" y="3261457"/>
            <a:ext cx="2458511" cy="861774"/>
          </a:xfrm>
          <a:prstGeom prst="rect">
            <a:avLst/>
          </a:prstGeom>
        </p:spPr>
        <p:txBody>
          <a:bodyPr wrap="square">
            <a:spAutoFit/>
          </a:bodyPr>
          <a:lstStyle/>
          <a:p>
            <a:r>
              <a:rPr lang="ja-JP" altLang="en-US" sz="1000" dirty="0">
                <a:solidFill>
                  <a:srgbClr val="000000"/>
                </a:solidFill>
                <a:latin typeface="Yu Gothic" panose="020B0400000000000000" pitchFamily="34" charset="-128"/>
                <a:ea typeface="Yu Gothic" panose="020B0400000000000000" pitchFamily="34" charset="-128"/>
              </a:rPr>
              <a:t>左記の</a:t>
            </a:r>
            <a:r>
              <a:rPr lang="en-US" altLang="ja-JP" sz="1000" dirty="0">
                <a:solidFill>
                  <a:srgbClr val="000000"/>
                </a:solidFill>
                <a:latin typeface="Yu Gothic" panose="020B0400000000000000" pitchFamily="34" charset="-128"/>
                <a:ea typeface="Yu Gothic" panose="020B0400000000000000" pitchFamily="34" charset="-128"/>
              </a:rPr>
              <a:t>3</a:t>
            </a:r>
            <a:r>
              <a:rPr lang="ja-JP" altLang="en-US" sz="1000" dirty="0">
                <a:solidFill>
                  <a:srgbClr val="000000"/>
                </a:solidFill>
                <a:latin typeface="Yu Gothic" panose="020B0400000000000000" pitchFamily="34" charset="-128"/>
                <a:ea typeface="Yu Gothic" panose="020B0400000000000000" pitchFamily="34" charset="-128"/>
              </a:rPr>
              <a:t>項目は、業務の概要を定量的な数字で記録しておくための項目です。業務をデジタル化した前後の効果測定基準のひとつとしてわかりやすい項目なので、記載しておきましょう。</a:t>
            </a:r>
          </a:p>
        </p:txBody>
      </p:sp>
      <p:sp>
        <p:nvSpPr>
          <p:cNvPr id="66" name="正方形/長方形 65">
            <a:extLst>
              <a:ext uri="{FF2B5EF4-FFF2-40B4-BE49-F238E27FC236}">
                <a16:creationId xmlns:a16="http://schemas.microsoft.com/office/drawing/2014/main" id="{8C22AD72-9B20-6A43-B572-2D7E0CA12C50}"/>
              </a:ext>
            </a:extLst>
          </p:cNvPr>
          <p:cNvSpPr/>
          <p:nvPr/>
        </p:nvSpPr>
        <p:spPr>
          <a:xfrm>
            <a:off x="4096465" y="4654273"/>
            <a:ext cx="7905035" cy="1793683"/>
          </a:xfrm>
          <a:prstGeom prst="rect">
            <a:avLst/>
          </a:prstGeom>
          <a:solidFill>
            <a:srgbClr val="FF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v</a:t>
            </a:r>
            <a:endParaRPr kumimoji="1" lang="ja-JP" altLang="en-US"/>
          </a:p>
        </p:txBody>
      </p:sp>
      <p:sp>
        <p:nvSpPr>
          <p:cNvPr id="67" name="テキスト ボックス 66">
            <a:extLst>
              <a:ext uri="{FF2B5EF4-FFF2-40B4-BE49-F238E27FC236}">
                <a16:creationId xmlns:a16="http://schemas.microsoft.com/office/drawing/2014/main" id="{A0484898-0E34-5742-A041-ECC0FE228540}"/>
              </a:ext>
            </a:extLst>
          </p:cNvPr>
          <p:cNvSpPr txBox="1"/>
          <p:nvPr/>
        </p:nvSpPr>
        <p:spPr>
          <a:xfrm>
            <a:off x="4441459" y="4776398"/>
            <a:ext cx="3356517" cy="384401"/>
          </a:xfrm>
          <a:prstGeom prst="rect">
            <a:avLst/>
          </a:prstGeom>
          <a:noFill/>
        </p:spPr>
        <p:txBody>
          <a:bodyPr wrap="square" rtlCol="0">
            <a:spAutoFit/>
          </a:bodyPr>
          <a:lstStyle/>
          <a:p>
            <a:pPr>
              <a:lnSpc>
                <a:spcPct val="150000"/>
              </a:lnSpc>
            </a:pPr>
            <a:r>
              <a:rPr lang="ja-JP" altLang="en-US" sz="1400" b="1">
                <a:latin typeface="Yu Gothic Medium" panose="020B0400000000000000" pitchFamily="34" charset="-128"/>
                <a:ea typeface="Yu Gothic Medium" panose="020B0400000000000000" pitchFamily="34" charset="-128"/>
              </a:rPr>
              <a:t>登場人物</a:t>
            </a:r>
          </a:p>
        </p:txBody>
      </p:sp>
      <p:cxnSp>
        <p:nvCxnSpPr>
          <p:cNvPr id="68" name="直線コネクタ 67">
            <a:extLst>
              <a:ext uri="{FF2B5EF4-FFF2-40B4-BE49-F238E27FC236}">
                <a16:creationId xmlns:a16="http://schemas.microsoft.com/office/drawing/2014/main" id="{FE01B7D1-97FC-BD4C-B7EF-B83C1D776C35}"/>
              </a:ext>
            </a:extLst>
          </p:cNvPr>
          <p:cNvCxnSpPr>
            <a:cxnSpLocks/>
          </p:cNvCxnSpPr>
          <p:nvPr/>
        </p:nvCxnSpPr>
        <p:spPr>
          <a:xfrm>
            <a:off x="4342999" y="4847293"/>
            <a:ext cx="0" cy="279638"/>
          </a:xfrm>
          <a:prstGeom prst="line">
            <a:avLst/>
          </a:prstGeom>
          <a:ln w="57150">
            <a:solidFill>
              <a:srgbClr val="CF0133"/>
            </a:solidFill>
          </a:ln>
        </p:spPr>
        <p:style>
          <a:lnRef idx="1">
            <a:schemeClr val="accent1"/>
          </a:lnRef>
          <a:fillRef idx="0">
            <a:schemeClr val="accent1"/>
          </a:fillRef>
          <a:effectRef idx="0">
            <a:schemeClr val="accent1"/>
          </a:effectRef>
          <a:fontRef idx="minor">
            <a:schemeClr val="tx1"/>
          </a:fontRef>
        </p:style>
      </p:cxnSp>
      <p:sp>
        <p:nvSpPr>
          <p:cNvPr id="72" name="正方形/長方形 71">
            <a:extLst>
              <a:ext uri="{FF2B5EF4-FFF2-40B4-BE49-F238E27FC236}">
                <a16:creationId xmlns:a16="http://schemas.microsoft.com/office/drawing/2014/main" id="{4074F0F0-E7BF-6D43-A1FF-A48CDF66409A}"/>
              </a:ext>
            </a:extLst>
          </p:cNvPr>
          <p:cNvSpPr/>
          <p:nvPr/>
        </p:nvSpPr>
        <p:spPr>
          <a:xfrm>
            <a:off x="5357494" y="5325643"/>
            <a:ext cx="6457142" cy="349382"/>
          </a:xfrm>
          <a:prstGeom prst="rect">
            <a:avLst/>
          </a:prstGeom>
          <a:solidFill>
            <a:schemeClr val="bg1"/>
          </a:solidFill>
          <a:ln>
            <a:noFill/>
          </a:ln>
          <a:effectLst>
            <a:outerShdw blurRad="50800" dist="38100" dir="2700000" algn="tl" rotWithShape="0">
              <a:prstClr val="black">
                <a:alpha val="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正方形/長方形 73">
            <a:extLst>
              <a:ext uri="{FF2B5EF4-FFF2-40B4-BE49-F238E27FC236}">
                <a16:creationId xmlns:a16="http://schemas.microsoft.com/office/drawing/2014/main" id="{EA4627D5-1191-574C-93B1-FE654BCA271F}"/>
              </a:ext>
            </a:extLst>
          </p:cNvPr>
          <p:cNvSpPr/>
          <p:nvPr/>
        </p:nvSpPr>
        <p:spPr>
          <a:xfrm>
            <a:off x="5357494" y="5809737"/>
            <a:ext cx="6457142" cy="349382"/>
          </a:xfrm>
          <a:prstGeom prst="rect">
            <a:avLst/>
          </a:prstGeom>
          <a:solidFill>
            <a:schemeClr val="bg1"/>
          </a:solidFill>
          <a:ln>
            <a:noFill/>
          </a:ln>
          <a:effectLst>
            <a:outerShdw blurRad="50800" dist="38100" dir="2700000" algn="tl" rotWithShape="0">
              <a:prstClr val="black">
                <a:alpha val="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正方形/長方形 59">
            <a:extLst>
              <a:ext uri="{FF2B5EF4-FFF2-40B4-BE49-F238E27FC236}">
                <a16:creationId xmlns:a16="http://schemas.microsoft.com/office/drawing/2014/main" id="{9EAF2C36-061A-F44A-BA4F-6BDC2FD670B3}"/>
              </a:ext>
            </a:extLst>
          </p:cNvPr>
          <p:cNvSpPr/>
          <p:nvPr/>
        </p:nvSpPr>
        <p:spPr>
          <a:xfrm>
            <a:off x="4326066" y="3512337"/>
            <a:ext cx="1769934" cy="345184"/>
          </a:xfrm>
          <a:prstGeom prst="rect">
            <a:avLst/>
          </a:prstGeom>
          <a:solidFill>
            <a:srgbClr val="E26984"/>
          </a:solidFill>
          <a:ln>
            <a:noFill/>
          </a:ln>
          <a:effectLst>
            <a:outerShdw blurRad="50800" dist="38100" dir="2700000" algn="tl" rotWithShape="0">
              <a:prstClr val="black">
                <a:alpha val="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ja-JP" altLang="en-US" sz="1400" b="1" dirty="0">
                <a:solidFill>
                  <a:srgbClr val="FFFFFF"/>
                </a:solidFill>
                <a:latin typeface="Yu Gothic" panose="020B0400000000000000" pitchFamily="34" charset="-128"/>
                <a:ea typeface="Yu Gothic" panose="020B0400000000000000" pitchFamily="34" charset="-128"/>
              </a:rPr>
              <a:t>業務にかかる時間</a:t>
            </a:r>
            <a:endParaRPr lang="ja-JP" altLang="en-US" sz="2000" b="1" dirty="0">
              <a:solidFill>
                <a:srgbClr val="FFFFFF"/>
              </a:solidFill>
              <a:latin typeface="Yu Gothic" panose="020B0400000000000000" pitchFamily="34" charset="-128"/>
              <a:ea typeface="Yu Gothic" panose="020B0400000000000000" pitchFamily="34" charset="-128"/>
            </a:endParaRPr>
          </a:p>
        </p:txBody>
      </p:sp>
      <p:sp>
        <p:nvSpPr>
          <p:cNvPr id="71" name="正方形/長方形 70">
            <a:extLst>
              <a:ext uri="{FF2B5EF4-FFF2-40B4-BE49-F238E27FC236}">
                <a16:creationId xmlns:a16="http://schemas.microsoft.com/office/drawing/2014/main" id="{46789B1A-9183-E045-9EDA-F9328713F63A}"/>
              </a:ext>
            </a:extLst>
          </p:cNvPr>
          <p:cNvSpPr/>
          <p:nvPr/>
        </p:nvSpPr>
        <p:spPr>
          <a:xfrm>
            <a:off x="4326065" y="5320828"/>
            <a:ext cx="1255337" cy="345184"/>
          </a:xfrm>
          <a:prstGeom prst="rect">
            <a:avLst/>
          </a:prstGeom>
          <a:solidFill>
            <a:srgbClr val="E26984"/>
          </a:solidFill>
          <a:ln>
            <a:noFill/>
          </a:ln>
          <a:effectLst>
            <a:outerShdw blurRad="50800" dist="38100" dir="2700000" algn="tl" rotWithShape="0">
              <a:prstClr val="black">
                <a:alpha val="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ja-JP" altLang="en-US" sz="1400" b="1">
                <a:solidFill>
                  <a:srgbClr val="FFFFFF"/>
                </a:solidFill>
                <a:latin typeface="Yu Gothic" panose="020B0400000000000000" pitchFamily="34" charset="-128"/>
                <a:ea typeface="Yu Gothic" panose="020B0400000000000000" pitchFamily="34" charset="-128"/>
              </a:rPr>
              <a:t>利用する人</a:t>
            </a:r>
            <a:endParaRPr lang="ja-JP" altLang="en-US" sz="2000" b="1">
              <a:solidFill>
                <a:srgbClr val="FFFFFF"/>
              </a:solidFill>
              <a:latin typeface="Yu Gothic" panose="020B0400000000000000" pitchFamily="34" charset="-128"/>
              <a:ea typeface="Yu Gothic" panose="020B0400000000000000" pitchFamily="34" charset="-128"/>
            </a:endParaRPr>
          </a:p>
        </p:txBody>
      </p:sp>
      <p:sp>
        <p:nvSpPr>
          <p:cNvPr id="73" name="正方形/長方形 72">
            <a:extLst>
              <a:ext uri="{FF2B5EF4-FFF2-40B4-BE49-F238E27FC236}">
                <a16:creationId xmlns:a16="http://schemas.microsoft.com/office/drawing/2014/main" id="{0CDBF874-9E1B-2F40-BE07-8D39EE75187F}"/>
              </a:ext>
            </a:extLst>
          </p:cNvPr>
          <p:cNvSpPr/>
          <p:nvPr/>
        </p:nvSpPr>
        <p:spPr>
          <a:xfrm>
            <a:off x="4326066" y="5804922"/>
            <a:ext cx="1255336" cy="345184"/>
          </a:xfrm>
          <a:prstGeom prst="rect">
            <a:avLst/>
          </a:prstGeom>
          <a:solidFill>
            <a:srgbClr val="E26984"/>
          </a:solidFill>
          <a:ln>
            <a:noFill/>
          </a:ln>
          <a:effectLst>
            <a:outerShdw blurRad="50800" dist="38100" dir="2700000" algn="tl" rotWithShape="0">
              <a:prstClr val="black">
                <a:alpha val="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ja-JP" altLang="en-US" sz="1400" b="1">
                <a:solidFill>
                  <a:srgbClr val="FFFFFF"/>
                </a:solidFill>
                <a:latin typeface="Yu Gothic" panose="020B0400000000000000" pitchFamily="34" charset="-128"/>
                <a:ea typeface="Yu Gothic" panose="020B0400000000000000" pitchFamily="34" charset="-128"/>
              </a:rPr>
              <a:t>管理する人</a:t>
            </a:r>
            <a:endParaRPr lang="ja-JP" altLang="en-US" sz="2000" b="1">
              <a:solidFill>
                <a:srgbClr val="FFFFFF"/>
              </a:solidFill>
              <a:latin typeface="Yu Gothic" panose="020B0400000000000000" pitchFamily="34" charset="-128"/>
              <a:ea typeface="Yu Gothic" panose="020B0400000000000000" pitchFamily="34" charset="-128"/>
            </a:endParaRPr>
          </a:p>
        </p:txBody>
      </p:sp>
      <p:sp>
        <p:nvSpPr>
          <p:cNvPr id="54" name="正方形/長方形 53">
            <a:extLst>
              <a:ext uri="{FF2B5EF4-FFF2-40B4-BE49-F238E27FC236}">
                <a16:creationId xmlns:a16="http://schemas.microsoft.com/office/drawing/2014/main" id="{3440B847-FB81-124A-AE37-384C06A35124}"/>
              </a:ext>
            </a:extLst>
          </p:cNvPr>
          <p:cNvSpPr/>
          <p:nvPr/>
        </p:nvSpPr>
        <p:spPr>
          <a:xfrm>
            <a:off x="5716353" y="5857747"/>
            <a:ext cx="6378579" cy="246221"/>
          </a:xfrm>
          <a:prstGeom prst="rect">
            <a:avLst/>
          </a:prstGeom>
        </p:spPr>
        <p:txBody>
          <a:bodyPr wrap="square">
            <a:spAutoFit/>
          </a:bodyPr>
          <a:lstStyle/>
          <a:p>
            <a:r>
              <a:rPr lang="ja-JP" altLang="en-US" sz="1000" dirty="0">
                <a:solidFill>
                  <a:srgbClr val="000000"/>
                </a:solidFill>
                <a:latin typeface="Yu Gothic" panose="020B0400000000000000" pitchFamily="34" charset="-128"/>
                <a:ea typeface="Yu Gothic" panose="020B0400000000000000" pitchFamily="34" charset="-128"/>
              </a:rPr>
              <a:t>自部署：＿＿＿＿＿＿＿＿＿</a:t>
            </a:r>
            <a:r>
              <a:rPr lang="ja-JP" altLang="en-US" sz="1000" dirty="0">
                <a:solidFill>
                  <a:srgbClr val="929193"/>
                </a:solidFill>
                <a:latin typeface="Yu Gothic" panose="020B0400000000000000" pitchFamily="34" charset="-128"/>
                <a:ea typeface="Yu Gothic" panose="020B0400000000000000" pitchFamily="34" charset="-128"/>
              </a:rPr>
              <a:t>（業務内容に対し責任を負っている人・部署が該当します。）</a:t>
            </a:r>
          </a:p>
        </p:txBody>
      </p:sp>
      <p:sp>
        <p:nvSpPr>
          <p:cNvPr id="80" name="正方形/長方形 79">
            <a:extLst>
              <a:ext uri="{FF2B5EF4-FFF2-40B4-BE49-F238E27FC236}">
                <a16:creationId xmlns:a16="http://schemas.microsoft.com/office/drawing/2014/main" id="{18DCF544-71A1-7B44-B307-E11410F480D0}"/>
              </a:ext>
            </a:extLst>
          </p:cNvPr>
          <p:cNvSpPr/>
          <p:nvPr/>
        </p:nvSpPr>
        <p:spPr>
          <a:xfrm>
            <a:off x="5451685" y="3936199"/>
            <a:ext cx="3638245" cy="246221"/>
          </a:xfrm>
          <a:prstGeom prst="rect">
            <a:avLst/>
          </a:prstGeom>
        </p:spPr>
        <p:txBody>
          <a:bodyPr wrap="square">
            <a:spAutoFit/>
          </a:bodyPr>
          <a:lstStyle/>
          <a:p>
            <a:r>
              <a:rPr lang="ja-JP" altLang="en-US" sz="1000" dirty="0">
                <a:solidFill>
                  <a:srgbClr val="929193"/>
                </a:solidFill>
                <a:latin typeface="Yu Gothic" panose="020B0400000000000000" pitchFamily="34" charset="-128"/>
                <a:ea typeface="Yu Gothic" panose="020B0400000000000000" pitchFamily="34" charset="-128"/>
              </a:rPr>
              <a:t>例）現在の総件数</a:t>
            </a:r>
            <a:r>
              <a:rPr lang="en-US" altLang="ja-JP" sz="1000" dirty="0">
                <a:solidFill>
                  <a:srgbClr val="929193"/>
                </a:solidFill>
                <a:latin typeface="Yu Gothic" panose="020B0400000000000000" pitchFamily="34" charset="-128"/>
                <a:ea typeface="Yu Gothic" panose="020B0400000000000000" pitchFamily="34" charset="-128"/>
              </a:rPr>
              <a:t>360</a:t>
            </a:r>
            <a:r>
              <a:rPr lang="ja-JP" altLang="en-US" sz="1000" dirty="0">
                <a:solidFill>
                  <a:srgbClr val="929193"/>
                </a:solidFill>
                <a:latin typeface="Yu Gothic" panose="020B0400000000000000" pitchFamily="34" charset="-128"/>
                <a:ea typeface="Yu Gothic" panose="020B0400000000000000" pitchFamily="34" charset="-128"/>
              </a:rPr>
              <a:t>件 </a:t>
            </a:r>
            <a:r>
              <a:rPr lang="en-US" altLang="ja-JP" sz="1000" dirty="0">
                <a:solidFill>
                  <a:srgbClr val="929193"/>
                </a:solidFill>
                <a:latin typeface="Yu Gothic" panose="020B0400000000000000" pitchFamily="34" charset="-128"/>
                <a:ea typeface="Yu Gothic" panose="020B0400000000000000" pitchFamily="34" charset="-128"/>
              </a:rPr>
              <a:t>/ </a:t>
            </a:r>
            <a:r>
              <a:rPr lang="ja-JP" altLang="en-US" sz="1000" dirty="0">
                <a:solidFill>
                  <a:srgbClr val="929193"/>
                </a:solidFill>
                <a:latin typeface="Yu Gothic" panose="020B0400000000000000" pitchFamily="34" charset="-128"/>
                <a:ea typeface="Yu Gothic" panose="020B0400000000000000" pitchFamily="34" charset="-128"/>
              </a:rPr>
              <a:t>年間で</a:t>
            </a:r>
            <a:r>
              <a:rPr lang="en-US" altLang="ja-JP" sz="1000" dirty="0">
                <a:solidFill>
                  <a:srgbClr val="929193"/>
                </a:solidFill>
                <a:latin typeface="Yu Gothic" panose="020B0400000000000000" pitchFamily="34" charset="-128"/>
                <a:ea typeface="Yu Gothic" panose="020B0400000000000000" pitchFamily="34" charset="-128"/>
              </a:rPr>
              <a:t>200</a:t>
            </a:r>
            <a:r>
              <a:rPr lang="ja-JP" altLang="en-US" sz="1000" dirty="0">
                <a:solidFill>
                  <a:srgbClr val="929193"/>
                </a:solidFill>
                <a:latin typeface="Yu Gothic" panose="020B0400000000000000" pitchFamily="34" charset="-128"/>
                <a:ea typeface="Yu Gothic" panose="020B0400000000000000" pitchFamily="34" charset="-128"/>
              </a:rPr>
              <a:t>件増</a:t>
            </a:r>
          </a:p>
        </p:txBody>
      </p:sp>
      <p:sp>
        <p:nvSpPr>
          <p:cNvPr id="81" name="正方形/長方形 80">
            <a:extLst>
              <a:ext uri="{FF2B5EF4-FFF2-40B4-BE49-F238E27FC236}">
                <a16:creationId xmlns:a16="http://schemas.microsoft.com/office/drawing/2014/main" id="{5E5250CF-35A1-F941-80D9-D9C9AA19ADF3}"/>
              </a:ext>
            </a:extLst>
          </p:cNvPr>
          <p:cNvSpPr/>
          <p:nvPr/>
        </p:nvSpPr>
        <p:spPr>
          <a:xfrm>
            <a:off x="6140798" y="3565138"/>
            <a:ext cx="3638245" cy="246221"/>
          </a:xfrm>
          <a:prstGeom prst="rect">
            <a:avLst/>
          </a:prstGeom>
        </p:spPr>
        <p:txBody>
          <a:bodyPr wrap="square">
            <a:spAutoFit/>
          </a:bodyPr>
          <a:lstStyle/>
          <a:p>
            <a:r>
              <a:rPr lang="ja-JP" altLang="en-US" sz="1000">
                <a:solidFill>
                  <a:srgbClr val="929193"/>
                </a:solidFill>
                <a:latin typeface="Yu Gothic" panose="020B0400000000000000" pitchFamily="34" charset="-128"/>
                <a:ea typeface="Yu Gothic" panose="020B0400000000000000" pitchFamily="34" charset="-128"/>
              </a:rPr>
              <a:t>例）平均２</a:t>
            </a:r>
            <a:r>
              <a:rPr lang="en-US" altLang="ja-JP" sz="1000" dirty="0">
                <a:solidFill>
                  <a:srgbClr val="929193"/>
                </a:solidFill>
                <a:latin typeface="Yu Gothic" panose="020B0400000000000000" pitchFamily="34" charset="-128"/>
                <a:ea typeface="Yu Gothic" panose="020B0400000000000000" pitchFamily="34" charset="-128"/>
              </a:rPr>
              <a:t>-</a:t>
            </a:r>
            <a:r>
              <a:rPr lang="ja-JP" altLang="en-US" sz="1000">
                <a:solidFill>
                  <a:srgbClr val="929193"/>
                </a:solidFill>
                <a:latin typeface="Yu Gothic" panose="020B0400000000000000" pitchFamily="34" charset="-128"/>
                <a:ea typeface="Yu Gothic" panose="020B0400000000000000" pitchFamily="34" charset="-128"/>
              </a:rPr>
              <a:t>３時間 </a:t>
            </a:r>
            <a:r>
              <a:rPr lang="en-US" altLang="ja-JP" sz="1000" dirty="0">
                <a:solidFill>
                  <a:srgbClr val="929193"/>
                </a:solidFill>
                <a:latin typeface="Yu Gothic" panose="020B0400000000000000" pitchFamily="34" charset="-128"/>
                <a:ea typeface="Yu Gothic" panose="020B0400000000000000" pitchFamily="34" charset="-128"/>
              </a:rPr>
              <a:t>/ 1</a:t>
            </a:r>
            <a:r>
              <a:rPr lang="ja-JP" altLang="en-US" sz="1000">
                <a:solidFill>
                  <a:srgbClr val="929193"/>
                </a:solidFill>
                <a:latin typeface="Yu Gothic" panose="020B0400000000000000" pitchFamily="34" charset="-128"/>
                <a:ea typeface="Yu Gothic" panose="020B0400000000000000" pitchFamily="34" charset="-128"/>
              </a:rPr>
              <a:t>日 </a:t>
            </a:r>
            <a:r>
              <a:rPr lang="en-US" altLang="ja-JP" sz="1000" dirty="0">
                <a:solidFill>
                  <a:srgbClr val="929193"/>
                </a:solidFill>
                <a:latin typeface="Yu Gothic" panose="020B0400000000000000" pitchFamily="34" charset="-128"/>
                <a:ea typeface="Yu Gothic" panose="020B0400000000000000" pitchFamily="34" charset="-128"/>
              </a:rPr>
              <a:t>/ 1</a:t>
            </a:r>
            <a:r>
              <a:rPr lang="ja-JP" altLang="en-US" sz="1000">
                <a:solidFill>
                  <a:srgbClr val="929193"/>
                </a:solidFill>
                <a:latin typeface="Yu Gothic" panose="020B0400000000000000" pitchFamily="34" charset="-128"/>
                <a:ea typeface="Yu Gothic" panose="020B0400000000000000" pitchFamily="34" charset="-128"/>
              </a:rPr>
              <a:t>週間</a:t>
            </a:r>
          </a:p>
        </p:txBody>
      </p:sp>
      <p:sp>
        <p:nvSpPr>
          <p:cNvPr id="82" name="正方形/長方形 81">
            <a:extLst>
              <a:ext uri="{FF2B5EF4-FFF2-40B4-BE49-F238E27FC236}">
                <a16:creationId xmlns:a16="http://schemas.microsoft.com/office/drawing/2014/main" id="{F84DBE7A-1785-484B-B3DB-40B591385FC1}"/>
              </a:ext>
            </a:extLst>
          </p:cNvPr>
          <p:cNvSpPr/>
          <p:nvPr/>
        </p:nvSpPr>
        <p:spPr>
          <a:xfrm>
            <a:off x="5451685" y="3220581"/>
            <a:ext cx="3638245" cy="246221"/>
          </a:xfrm>
          <a:prstGeom prst="rect">
            <a:avLst/>
          </a:prstGeom>
        </p:spPr>
        <p:txBody>
          <a:bodyPr wrap="square">
            <a:spAutoFit/>
          </a:bodyPr>
          <a:lstStyle/>
          <a:p>
            <a:r>
              <a:rPr lang="ja-JP" altLang="en-US" sz="1000">
                <a:solidFill>
                  <a:srgbClr val="929193"/>
                </a:solidFill>
                <a:latin typeface="Yu Gothic" panose="020B0400000000000000" pitchFamily="34" charset="-128"/>
                <a:ea typeface="Yu Gothic" panose="020B0400000000000000" pitchFamily="34" charset="-128"/>
              </a:rPr>
              <a:t>例） ○○件</a:t>
            </a:r>
            <a:r>
              <a:rPr lang="en-US" altLang="ja-JP" sz="1000" dirty="0">
                <a:solidFill>
                  <a:srgbClr val="929193"/>
                </a:solidFill>
                <a:latin typeface="Yu Gothic" panose="020B0400000000000000" pitchFamily="34" charset="-128"/>
                <a:ea typeface="Yu Gothic" panose="020B0400000000000000" pitchFamily="34" charset="-128"/>
              </a:rPr>
              <a:t>/</a:t>
            </a:r>
            <a:r>
              <a:rPr lang="ja-JP" altLang="en-US" sz="1000">
                <a:solidFill>
                  <a:srgbClr val="929193"/>
                </a:solidFill>
                <a:latin typeface="Yu Gothic" panose="020B0400000000000000" pitchFamily="34" charset="-128"/>
                <a:ea typeface="Yu Gothic" panose="020B0400000000000000" pitchFamily="34" charset="-128"/>
              </a:rPr>
              <a:t>日 </a:t>
            </a:r>
            <a:r>
              <a:rPr lang="en-US" altLang="ja-JP" sz="1000" dirty="0">
                <a:solidFill>
                  <a:srgbClr val="929193"/>
                </a:solidFill>
                <a:latin typeface="Yu Gothic" panose="020B0400000000000000" pitchFamily="34" charset="-128"/>
                <a:ea typeface="Yu Gothic" panose="020B0400000000000000" pitchFamily="34" charset="-128"/>
              </a:rPr>
              <a:t>/ ○○</a:t>
            </a:r>
            <a:r>
              <a:rPr lang="ja-JP" altLang="en-US" sz="1000">
                <a:solidFill>
                  <a:srgbClr val="929193"/>
                </a:solidFill>
                <a:latin typeface="Yu Gothic" panose="020B0400000000000000" pitchFamily="34" charset="-128"/>
                <a:ea typeface="Yu Gothic" panose="020B0400000000000000" pitchFamily="34" charset="-128"/>
              </a:rPr>
              <a:t>件</a:t>
            </a:r>
            <a:r>
              <a:rPr lang="en-US" altLang="ja-JP" sz="1000" dirty="0">
                <a:solidFill>
                  <a:srgbClr val="929193"/>
                </a:solidFill>
                <a:latin typeface="Yu Gothic" panose="020B0400000000000000" pitchFamily="34" charset="-128"/>
                <a:ea typeface="Yu Gothic" panose="020B0400000000000000" pitchFamily="34" charset="-128"/>
              </a:rPr>
              <a:t>/</a:t>
            </a:r>
            <a:r>
              <a:rPr lang="ja-JP" altLang="en-US" sz="1000">
                <a:solidFill>
                  <a:srgbClr val="929193"/>
                </a:solidFill>
                <a:latin typeface="Yu Gothic" panose="020B0400000000000000" pitchFamily="34" charset="-128"/>
                <a:ea typeface="Yu Gothic" panose="020B0400000000000000" pitchFamily="34" charset="-128"/>
              </a:rPr>
              <a:t>週 </a:t>
            </a:r>
            <a:r>
              <a:rPr lang="en-US" altLang="ja-JP" sz="1000" dirty="0">
                <a:solidFill>
                  <a:srgbClr val="929193"/>
                </a:solidFill>
                <a:latin typeface="Yu Gothic" panose="020B0400000000000000" pitchFamily="34" charset="-128"/>
                <a:ea typeface="Yu Gothic" panose="020B0400000000000000" pitchFamily="34" charset="-128"/>
              </a:rPr>
              <a:t>/ ○○</a:t>
            </a:r>
            <a:r>
              <a:rPr lang="ja-JP" altLang="en-US" sz="1000">
                <a:solidFill>
                  <a:srgbClr val="929193"/>
                </a:solidFill>
                <a:latin typeface="Yu Gothic" panose="020B0400000000000000" pitchFamily="34" charset="-128"/>
                <a:ea typeface="Yu Gothic" panose="020B0400000000000000" pitchFamily="34" charset="-128"/>
              </a:rPr>
              <a:t>件</a:t>
            </a:r>
            <a:r>
              <a:rPr lang="en-US" altLang="ja-JP" sz="1000" dirty="0">
                <a:solidFill>
                  <a:srgbClr val="929193"/>
                </a:solidFill>
                <a:latin typeface="Yu Gothic" panose="020B0400000000000000" pitchFamily="34" charset="-128"/>
                <a:ea typeface="Yu Gothic" panose="020B0400000000000000" pitchFamily="34" charset="-128"/>
              </a:rPr>
              <a:t>/</a:t>
            </a:r>
            <a:r>
              <a:rPr lang="ja-JP" altLang="en-US" sz="1000">
                <a:solidFill>
                  <a:srgbClr val="929193"/>
                </a:solidFill>
                <a:latin typeface="Yu Gothic" panose="020B0400000000000000" pitchFamily="34" charset="-128"/>
                <a:ea typeface="Yu Gothic" panose="020B0400000000000000" pitchFamily="34" charset="-128"/>
              </a:rPr>
              <a:t>月</a:t>
            </a:r>
          </a:p>
        </p:txBody>
      </p:sp>
      <p:sp>
        <p:nvSpPr>
          <p:cNvPr id="83" name="正方形/長方形 82">
            <a:extLst>
              <a:ext uri="{FF2B5EF4-FFF2-40B4-BE49-F238E27FC236}">
                <a16:creationId xmlns:a16="http://schemas.microsoft.com/office/drawing/2014/main" id="{1AF13DFA-B375-894D-AA29-F1CF45185CC0}"/>
              </a:ext>
            </a:extLst>
          </p:cNvPr>
          <p:cNvSpPr/>
          <p:nvPr/>
        </p:nvSpPr>
        <p:spPr>
          <a:xfrm>
            <a:off x="5716353" y="5393782"/>
            <a:ext cx="3638245" cy="246221"/>
          </a:xfrm>
          <a:prstGeom prst="rect">
            <a:avLst/>
          </a:prstGeom>
        </p:spPr>
        <p:txBody>
          <a:bodyPr wrap="square">
            <a:spAutoFit/>
          </a:bodyPr>
          <a:lstStyle/>
          <a:p>
            <a:r>
              <a:rPr lang="ja-JP" altLang="en-US" sz="1000" dirty="0">
                <a:solidFill>
                  <a:srgbClr val="929193"/>
                </a:solidFill>
                <a:latin typeface="Yu Gothic" panose="020B0400000000000000" pitchFamily="34" charset="-128"/>
                <a:ea typeface="Yu Gothic" panose="020B0400000000000000" pitchFamily="34" charset="-128"/>
              </a:rPr>
              <a:t>例）社員全員</a:t>
            </a:r>
            <a:r>
              <a:rPr lang="en-US" altLang="ja-JP" sz="1000" dirty="0">
                <a:solidFill>
                  <a:srgbClr val="929193"/>
                </a:solidFill>
                <a:latin typeface="Yu Gothic" panose="020B0400000000000000" pitchFamily="34" charset="-128"/>
                <a:ea typeface="Yu Gothic" panose="020B0400000000000000" pitchFamily="34" charset="-128"/>
              </a:rPr>
              <a:t>(</a:t>
            </a:r>
            <a:r>
              <a:rPr lang="ja-JP" altLang="en-US" sz="1000" dirty="0">
                <a:solidFill>
                  <a:srgbClr val="929193"/>
                </a:solidFill>
                <a:latin typeface="Yu Gothic" panose="020B0400000000000000" pitchFamily="34" charset="-128"/>
                <a:ea typeface="Yu Gothic" panose="020B0400000000000000" pitchFamily="34" charset="-128"/>
              </a:rPr>
              <a:t>関連会社含む</a:t>
            </a:r>
            <a:r>
              <a:rPr lang="en-US" altLang="ja-JP" sz="1000" dirty="0">
                <a:solidFill>
                  <a:srgbClr val="929193"/>
                </a:solidFill>
                <a:latin typeface="Yu Gothic" panose="020B0400000000000000" pitchFamily="34" charset="-128"/>
                <a:ea typeface="Yu Gothic" panose="020B0400000000000000" pitchFamily="34" charset="-128"/>
              </a:rPr>
              <a:t>) / </a:t>
            </a:r>
            <a:r>
              <a:rPr lang="ja-JP" altLang="en-US" sz="1000" dirty="0">
                <a:solidFill>
                  <a:srgbClr val="929193"/>
                </a:solidFill>
                <a:latin typeface="Yu Gothic" panose="020B0400000000000000" pitchFamily="34" charset="-128"/>
                <a:ea typeface="Yu Gothic" panose="020B0400000000000000" pitchFamily="34" charset="-128"/>
              </a:rPr>
              <a:t>営業部 </a:t>
            </a:r>
            <a:r>
              <a:rPr lang="en-US" altLang="ja-JP" sz="1000" dirty="0">
                <a:solidFill>
                  <a:srgbClr val="929193"/>
                </a:solidFill>
                <a:latin typeface="Yu Gothic" panose="020B0400000000000000" pitchFamily="34" charset="-128"/>
                <a:ea typeface="Yu Gothic" panose="020B0400000000000000" pitchFamily="34" charset="-128"/>
              </a:rPr>
              <a:t>/ </a:t>
            </a:r>
            <a:r>
              <a:rPr lang="ja-JP" altLang="en-US" sz="1000" dirty="0">
                <a:solidFill>
                  <a:srgbClr val="929193"/>
                </a:solidFill>
                <a:latin typeface="Yu Gothic" panose="020B0400000000000000" pitchFamily="34" charset="-128"/>
                <a:ea typeface="Yu Gothic" panose="020B0400000000000000" pitchFamily="34" charset="-128"/>
              </a:rPr>
              <a:t>経理担当者 など</a:t>
            </a:r>
          </a:p>
        </p:txBody>
      </p:sp>
      <p:sp>
        <p:nvSpPr>
          <p:cNvPr id="39" name="正方形/長方形 38">
            <a:extLst>
              <a:ext uri="{FF2B5EF4-FFF2-40B4-BE49-F238E27FC236}">
                <a16:creationId xmlns:a16="http://schemas.microsoft.com/office/drawing/2014/main" id="{2599E7AD-3407-8D4D-A267-CCE3F974E823}"/>
              </a:ext>
            </a:extLst>
          </p:cNvPr>
          <p:cNvSpPr/>
          <p:nvPr/>
        </p:nvSpPr>
        <p:spPr>
          <a:xfrm>
            <a:off x="371707" y="4702420"/>
            <a:ext cx="3356517" cy="1786506"/>
          </a:xfrm>
          <a:prstGeom prst="rect">
            <a:avLst/>
          </a:prstGeom>
          <a:solidFill>
            <a:srgbClr val="F6F6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テキスト ボックス 40">
            <a:extLst>
              <a:ext uri="{FF2B5EF4-FFF2-40B4-BE49-F238E27FC236}">
                <a16:creationId xmlns:a16="http://schemas.microsoft.com/office/drawing/2014/main" id="{14E743EA-F6BA-2A44-A839-A7E6A630920E}"/>
              </a:ext>
            </a:extLst>
          </p:cNvPr>
          <p:cNvSpPr txBox="1"/>
          <p:nvPr/>
        </p:nvSpPr>
        <p:spPr>
          <a:xfrm>
            <a:off x="465563" y="4851137"/>
            <a:ext cx="1729357" cy="1477328"/>
          </a:xfrm>
          <a:prstGeom prst="rect">
            <a:avLst/>
          </a:prstGeom>
          <a:noFill/>
        </p:spPr>
        <p:txBody>
          <a:bodyPr wrap="square" rtlCol="0">
            <a:spAutoFit/>
          </a:bodyPr>
          <a:lstStyle/>
          <a:p>
            <a:pPr>
              <a:lnSpc>
                <a:spcPct val="150000"/>
              </a:lnSpc>
            </a:pPr>
            <a:r>
              <a:rPr lang="ja-JP" altLang="en-US" sz="1200" dirty="0">
                <a:latin typeface="Yu Gothic Medium" panose="020B0400000000000000" pitchFamily="34" charset="-128"/>
                <a:ea typeface="Yu Gothic Medium" panose="020B0400000000000000" pitchFamily="34" charset="-128"/>
              </a:rPr>
              <a:t>課題と目的が定まったら、業務の具体的な要件を整理します。</a:t>
            </a:r>
          </a:p>
          <a:p>
            <a:pPr>
              <a:lnSpc>
                <a:spcPct val="150000"/>
              </a:lnSpc>
            </a:pPr>
            <a:r>
              <a:rPr lang="ja-JP" altLang="en-US" sz="1200" dirty="0">
                <a:latin typeface="Yu Gothic Medium" panose="020B0400000000000000" pitchFamily="34" charset="-128"/>
                <a:ea typeface="Yu Gothic Medium" panose="020B0400000000000000" pitchFamily="34" charset="-128"/>
              </a:rPr>
              <a:t>今の業務の内容が把握できていることも重要。　</a:t>
            </a:r>
          </a:p>
        </p:txBody>
      </p:sp>
      <p:pic>
        <p:nvPicPr>
          <p:cNvPr id="38" name="図 3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194920" y="5093533"/>
            <a:ext cx="1437069" cy="992535"/>
          </a:xfrm>
          <a:prstGeom prst="rect">
            <a:avLst/>
          </a:prstGeom>
        </p:spPr>
      </p:pic>
    </p:spTree>
    <p:extLst>
      <p:ext uri="{BB962C8B-B14F-4D97-AF65-F5344CB8AC3E}">
        <p14:creationId xmlns:p14="http://schemas.microsoft.com/office/powerpoint/2010/main" val="1743824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フッター プレースホルダー 3">
            <a:extLst>
              <a:ext uri="{FF2B5EF4-FFF2-40B4-BE49-F238E27FC236}">
                <a16:creationId xmlns:a16="http://schemas.microsoft.com/office/drawing/2014/main" id="{DE38264C-9EED-40A3-9D1D-B0BD9A7319E1}"/>
              </a:ext>
            </a:extLst>
          </p:cNvPr>
          <p:cNvSpPr>
            <a:spLocks noGrp="1"/>
          </p:cNvSpPr>
          <p:nvPr>
            <p:ph type="ftr" sz="quarter" idx="11"/>
          </p:nvPr>
        </p:nvSpPr>
        <p:spPr/>
        <p:txBody>
          <a:bodyPr/>
          <a:lstStyle/>
          <a:p>
            <a:r>
              <a:rPr lang="en-US" altLang="ja-JP"/>
              <a:t>©DreamArts Corporation. </a:t>
            </a:r>
            <a:endParaRPr lang="ja-JP" altLang="en-US"/>
          </a:p>
        </p:txBody>
      </p:sp>
      <p:sp>
        <p:nvSpPr>
          <p:cNvPr id="5" name="スライド番号プレースホルダー 4">
            <a:extLst>
              <a:ext uri="{FF2B5EF4-FFF2-40B4-BE49-F238E27FC236}">
                <a16:creationId xmlns:a16="http://schemas.microsoft.com/office/drawing/2014/main" id="{CDBAC824-D266-4331-B75F-E1CA5B146A44}"/>
              </a:ext>
            </a:extLst>
          </p:cNvPr>
          <p:cNvSpPr>
            <a:spLocks noGrp="1"/>
          </p:cNvSpPr>
          <p:nvPr>
            <p:ph type="sldNum" sz="quarter" idx="12"/>
          </p:nvPr>
        </p:nvSpPr>
        <p:spPr/>
        <p:txBody>
          <a:bodyPr/>
          <a:lstStyle/>
          <a:p>
            <a:fld id="{8D1C127D-E24F-4041-A91E-999D0B664816}" type="slidenum">
              <a:rPr lang="ja-JP" altLang="en-US" smtClean="0"/>
              <a:pPr/>
              <a:t>3</a:t>
            </a:fld>
            <a:endParaRPr lang="ja-JP" altLang="en-US"/>
          </a:p>
        </p:txBody>
      </p:sp>
      <p:graphicFrame>
        <p:nvGraphicFramePr>
          <p:cNvPr id="47" name="図表 46">
            <a:extLst>
              <a:ext uri="{FF2B5EF4-FFF2-40B4-BE49-F238E27FC236}">
                <a16:creationId xmlns:a16="http://schemas.microsoft.com/office/drawing/2014/main" id="{290ACCCD-D7AE-F949-BE52-AA65B2BD4FFD}"/>
              </a:ext>
            </a:extLst>
          </p:cNvPr>
          <p:cNvGraphicFramePr/>
          <p:nvPr>
            <p:extLst>
              <p:ext uri="{D42A27DB-BD31-4B8C-83A1-F6EECF244321}">
                <p14:modId xmlns:p14="http://schemas.microsoft.com/office/powerpoint/2010/main" val="1589355761"/>
              </p:ext>
            </p:extLst>
          </p:nvPr>
        </p:nvGraphicFramePr>
        <p:xfrm>
          <a:off x="0" y="-4280"/>
          <a:ext cx="9453787" cy="4323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8" name="テキスト ボックス 47">
            <a:extLst>
              <a:ext uri="{FF2B5EF4-FFF2-40B4-BE49-F238E27FC236}">
                <a16:creationId xmlns:a16="http://schemas.microsoft.com/office/drawing/2014/main" id="{BA493B46-42B2-114F-8753-3CFDC3D5EAAC}"/>
              </a:ext>
            </a:extLst>
          </p:cNvPr>
          <p:cNvSpPr txBox="1"/>
          <p:nvPr/>
        </p:nvSpPr>
        <p:spPr>
          <a:xfrm>
            <a:off x="371707" y="724525"/>
            <a:ext cx="3356517" cy="1384995"/>
          </a:xfrm>
          <a:prstGeom prst="rect">
            <a:avLst/>
          </a:prstGeom>
          <a:noFill/>
        </p:spPr>
        <p:txBody>
          <a:bodyPr wrap="square" rtlCol="0">
            <a:spAutoFit/>
          </a:bodyPr>
          <a:lstStyle/>
          <a:p>
            <a:pPr>
              <a:lnSpc>
                <a:spcPct val="150000"/>
              </a:lnSpc>
            </a:pPr>
            <a:r>
              <a:rPr lang="ja-JP" altLang="en-US" sz="1400" dirty="0">
                <a:latin typeface="Yu Gothic Medium" panose="020B0400000000000000" pitchFamily="34" charset="-128"/>
                <a:ea typeface="Yu Gothic Medium" panose="020B0400000000000000" pitchFamily="34" charset="-128"/>
              </a:rPr>
              <a:t>今の業務の</a:t>
            </a:r>
            <a:r>
              <a:rPr lang="ja-JP" altLang="en-US" sz="1400" b="1" dirty="0">
                <a:latin typeface="Yu Gothic Medium" panose="020B0400000000000000" pitchFamily="34" charset="-128"/>
                <a:ea typeface="Yu Gothic Medium" panose="020B0400000000000000" pitchFamily="34" charset="-128"/>
              </a:rPr>
              <a:t>入力項目</a:t>
            </a:r>
            <a:r>
              <a:rPr lang="ja-JP" altLang="en-US" sz="1400" dirty="0">
                <a:latin typeface="Yu Gothic Medium" panose="020B0400000000000000" pitchFamily="34" charset="-128"/>
                <a:ea typeface="Yu Gothic Medium" panose="020B0400000000000000" pitchFamily="34" charset="-128"/>
              </a:rPr>
              <a:t>に関する情報を</a:t>
            </a:r>
            <a:endParaRPr lang="en-US" altLang="ja-JP" sz="1400" dirty="0">
              <a:latin typeface="Yu Gothic Medium" panose="020B0400000000000000" pitchFamily="34" charset="-128"/>
              <a:ea typeface="Yu Gothic Medium" panose="020B0400000000000000" pitchFamily="34" charset="-128"/>
            </a:endParaRPr>
          </a:p>
          <a:p>
            <a:pPr>
              <a:lnSpc>
                <a:spcPct val="150000"/>
              </a:lnSpc>
            </a:pPr>
            <a:r>
              <a:rPr lang="ja-JP" altLang="en-US" sz="1400" dirty="0">
                <a:latin typeface="Yu Gothic Medium" panose="020B0400000000000000" pitchFamily="34" charset="-128"/>
                <a:ea typeface="Yu Gothic Medium" panose="020B0400000000000000" pitchFamily="34" charset="-128"/>
              </a:rPr>
              <a:t>記入欄に書き込みましょう。</a:t>
            </a:r>
          </a:p>
          <a:p>
            <a:pPr>
              <a:lnSpc>
                <a:spcPct val="150000"/>
              </a:lnSpc>
            </a:pPr>
            <a:r>
              <a:rPr lang="ja-JP" altLang="en-US" sz="1400" dirty="0">
                <a:latin typeface="Yu Gothic Medium" panose="020B0400000000000000" pitchFamily="34" charset="-128"/>
                <a:ea typeface="Yu Gothic Medium" panose="020B0400000000000000" pitchFamily="34" charset="-128"/>
              </a:rPr>
              <a:t>例を参考にしながら、必要だと思う情報をしっかり書き出してみましょう。</a:t>
            </a:r>
          </a:p>
        </p:txBody>
      </p:sp>
      <p:sp>
        <p:nvSpPr>
          <p:cNvPr id="49" name="正方形/長方形 48">
            <a:extLst>
              <a:ext uri="{FF2B5EF4-FFF2-40B4-BE49-F238E27FC236}">
                <a16:creationId xmlns:a16="http://schemas.microsoft.com/office/drawing/2014/main" id="{01A415C0-5F5A-8A4E-BE3E-349647D98C0E}"/>
              </a:ext>
            </a:extLst>
          </p:cNvPr>
          <p:cNvSpPr/>
          <p:nvPr/>
        </p:nvSpPr>
        <p:spPr>
          <a:xfrm>
            <a:off x="4096465" y="708622"/>
            <a:ext cx="7905035" cy="5780304"/>
          </a:xfrm>
          <a:prstGeom prst="rect">
            <a:avLst/>
          </a:prstGeom>
          <a:solidFill>
            <a:srgbClr val="FF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v</a:t>
            </a:r>
            <a:endParaRPr kumimoji="1" lang="ja-JP" altLang="en-US"/>
          </a:p>
        </p:txBody>
      </p:sp>
      <p:sp>
        <p:nvSpPr>
          <p:cNvPr id="39" name="正方形/長方形 38">
            <a:extLst>
              <a:ext uri="{FF2B5EF4-FFF2-40B4-BE49-F238E27FC236}">
                <a16:creationId xmlns:a16="http://schemas.microsoft.com/office/drawing/2014/main" id="{A1ABB4CB-595D-A747-835B-CEF1F127F7DF}"/>
              </a:ext>
            </a:extLst>
          </p:cNvPr>
          <p:cNvSpPr/>
          <p:nvPr/>
        </p:nvSpPr>
        <p:spPr>
          <a:xfrm>
            <a:off x="4343888" y="1275187"/>
            <a:ext cx="7470754" cy="5046480"/>
          </a:xfrm>
          <a:prstGeom prst="rect">
            <a:avLst/>
          </a:prstGeom>
          <a:solidFill>
            <a:schemeClr val="bg1"/>
          </a:solidFill>
          <a:ln>
            <a:noFill/>
          </a:ln>
          <a:effectLst>
            <a:outerShdw blurRad="50800" dist="38100" dir="2700000" algn="tl" rotWithShape="0">
              <a:prstClr val="black">
                <a:alpha val="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正方形/長方形 39">
            <a:extLst>
              <a:ext uri="{FF2B5EF4-FFF2-40B4-BE49-F238E27FC236}">
                <a16:creationId xmlns:a16="http://schemas.microsoft.com/office/drawing/2014/main" id="{C96187D4-5D33-1743-97BD-8E9D3DD73A42}"/>
              </a:ext>
            </a:extLst>
          </p:cNvPr>
          <p:cNvSpPr/>
          <p:nvPr/>
        </p:nvSpPr>
        <p:spPr>
          <a:xfrm>
            <a:off x="4412196" y="1333254"/>
            <a:ext cx="7402446" cy="861774"/>
          </a:xfrm>
          <a:prstGeom prst="rect">
            <a:avLst/>
          </a:prstGeom>
        </p:spPr>
        <p:txBody>
          <a:bodyPr wrap="square">
            <a:spAutoFit/>
          </a:bodyPr>
          <a:lstStyle/>
          <a:p>
            <a:r>
              <a:rPr lang="ja-JP" altLang="en-US" sz="1000" b="1" dirty="0">
                <a:solidFill>
                  <a:srgbClr val="000000"/>
                </a:solidFill>
                <a:latin typeface="Yu Gothic" panose="020B0400000000000000" pitchFamily="34" charset="-128"/>
                <a:ea typeface="Yu Gothic" panose="020B0400000000000000" pitchFamily="34" charset="-128"/>
              </a:rPr>
              <a:t>チェックポイント：</a:t>
            </a:r>
            <a:endParaRPr lang="en-US" altLang="ja-JP" sz="1000" b="1" dirty="0">
              <a:solidFill>
                <a:srgbClr val="000000"/>
              </a:solidFill>
              <a:latin typeface="Yu Gothic" panose="020B0400000000000000" pitchFamily="34" charset="-128"/>
              <a:ea typeface="Yu Gothic" panose="020B0400000000000000" pitchFamily="34" charset="-128"/>
            </a:endParaRPr>
          </a:p>
          <a:p>
            <a:r>
              <a:rPr lang="ja-JP" altLang="en-US" sz="1000" dirty="0">
                <a:solidFill>
                  <a:srgbClr val="000000"/>
                </a:solidFill>
                <a:latin typeface="Yu Gothic" panose="020B0400000000000000" pitchFamily="34" charset="-128"/>
                <a:ea typeface="Yu Gothic" panose="020B0400000000000000" pitchFamily="34" charset="-128"/>
              </a:rPr>
              <a:t>「どんな項目がある？」「何項目くらいある？」「どんな内容をどんな方法で記入する必要がある？」などが分かると</a:t>
            </a:r>
            <a:r>
              <a:rPr lang="en" altLang="ja-JP" sz="1000" dirty="0">
                <a:solidFill>
                  <a:srgbClr val="000000"/>
                </a:solidFill>
                <a:latin typeface="Yu Gothic" panose="020B0400000000000000" pitchFamily="34" charset="-128"/>
                <a:ea typeface="Yu Gothic" panose="020B0400000000000000" pitchFamily="34" charset="-128"/>
              </a:rPr>
              <a:t>Good!</a:t>
            </a:r>
          </a:p>
          <a:p>
            <a:endParaRPr lang="en" altLang="ja-JP" sz="1000" dirty="0">
              <a:solidFill>
                <a:srgbClr val="000000"/>
              </a:solidFill>
              <a:latin typeface="Yu Gothic" panose="020B0400000000000000" pitchFamily="34" charset="-128"/>
              <a:ea typeface="Yu Gothic" panose="020B0400000000000000" pitchFamily="34" charset="-128"/>
            </a:endParaRPr>
          </a:p>
          <a:p>
            <a:r>
              <a:rPr lang="ja-JP" altLang="en-US" sz="1000" dirty="0">
                <a:solidFill>
                  <a:srgbClr val="929193"/>
                </a:solidFill>
                <a:latin typeface="Yu Gothic" panose="020B0400000000000000" pitchFamily="34" charset="-128"/>
                <a:ea typeface="Yu Gothic" panose="020B0400000000000000" pitchFamily="34" charset="-128"/>
              </a:rPr>
              <a:t>例）入力項目数：７項目</a:t>
            </a:r>
          </a:p>
          <a:p>
            <a:r>
              <a:rPr lang="ja-JP" altLang="en-US" sz="1000" dirty="0">
                <a:solidFill>
                  <a:srgbClr val="929193"/>
                </a:solidFill>
                <a:latin typeface="Yu Gothic" panose="020B0400000000000000" pitchFamily="34" charset="-128"/>
                <a:ea typeface="Yu Gothic" panose="020B0400000000000000" pitchFamily="34" charset="-128"/>
              </a:rPr>
              <a:t>例）入力項目の内容：申請者欄 </a:t>
            </a:r>
            <a:r>
              <a:rPr lang="en-US" altLang="ja-JP" sz="1000" dirty="0">
                <a:solidFill>
                  <a:srgbClr val="929193"/>
                </a:solidFill>
                <a:latin typeface="Yu Gothic" panose="020B0400000000000000" pitchFamily="34" charset="-128"/>
                <a:ea typeface="Yu Gothic" panose="020B0400000000000000" pitchFamily="34" charset="-128"/>
              </a:rPr>
              <a:t>/ </a:t>
            </a:r>
            <a:r>
              <a:rPr lang="ja-JP" altLang="en-US" sz="1000" dirty="0">
                <a:solidFill>
                  <a:srgbClr val="929193"/>
                </a:solidFill>
                <a:latin typeface="Yu Gothic" panose="020B0400000000000000" pitchFamily="34" charset="-128"/>
                <a:ea typeface="Yu Gothic" panose="020B0400000000000000" pitchFamily="34" charset="-128"/>
              </a:rPr>
              <a:t>申請日欄 </a:t>
            </a:r>
            <a:r>
              <a:rPr lang="en-US" altLang="ja-JP" sz="1000" dirty="0">
                <a:solidFill>
                  <a:srgbClr val="929193"/>
                </a:solidFill>
                <a:latin typeface="Yu Gothic" panose="020B0400000000000000" pitchFamily="34" charset="-128"/>
                <a:ea typeface="Yu Gothic" panose="020B0400000000000000" pitchFamily="34" charset="-128"/>
              </a:rPr>
              <a:t>/ </a:t>
            </a:r>
            <a:r>
              <a:rPr lang="ja-JP" altLang="en-US" sz="1000" dirty="0">
                <a:solidFill>
                  <a:srgbClr val="929193"/>
                </a:solidFill>
                <a:latin typeface="Yu Gothic" panose="020B0400000000000000" pitchFamily="34" charset="-128"/>
                <a:ea typeface="Yu Gothic" panose="020B0400000000000000" pitchFamily="34" charset="-128"/>
              </a:rPr>
              <a:t>対象部門選択 </a:t>
            </a:r>
            <a:r>
              <a:rPr lang="en-US" altLang="ja-JP" sz="1000" dirty="0">
                <a:solidFill>
                  <a:srgbClr val="929193"/>
                </a:solidFill>
                <a:latin typeface="Yu Gothic" panose="020B0400000000000000" pitchFamily="34" charset="-128"/>
                <a:ea typeface="Yu Gothic" panose="020B0400000000000000" pitchFamily="34" charset="-128"/>
              </a:rPr>
              <a:t>/ </a:t>
            </a:r>
            <a:r>
              <a:rPr lang="ja-JP" altLang="en-US" sz="1000" dirty="0">
                <a:solidFill>
                  <a:srgbClr val="929193"/>
                </a:solidFill>
                <a:latin typeface="Yu Gothic" panose="020B0400000000000000" pitchFamily="34" charset="-128"/>
                <a:ea typeface="Yu Gothic" panose="020B0400000000000000" pitchFamily="34" charset="-128"/>
              </a:rPr>
              <a:t>対象製品の選択 </a:t>
            </a:r>
            <a:r>
              <a:rPr lang="en-US" altLang="ja-JP" sz="1000" dirty="0">
                <a:solidFill>
                  <a:srgbClr val="929193"/>
                </a:solidFill>
                <a:latin typeface="Yu Gothic" panose="020B0400000000000000" pitchFamily="34" charset="-128"/>
                <a:ea typeface="Yu Gothic" panose="020B0400000000000000" pitchFamily="34" charset="-128"/>
              </a:rPr>
              <a:t>/ </a:t>
            </a:r>
            <a:r>
              <a:rPr lang="ja-JP" altLang="en-US" sz="1000" dirty="0">
                <a:solidFill>
                  <a:srgbClr val="929193"/>
                </a:solidFill>
                <a:latin typeface="Yu Gothic" panose="020B0400000000000000" pitchFamily="34" charset="-128"/>
                <a:ea typeface="Yu Gothic" panose="020B0400000000000000" pitchFamily="34" charset="-128"/>
              </a:rPr>
              <a:t>予実結果の記入 </a:t>
            </a:r>
            <a:r>
              <a:rPr lang="en-US" altLang="ja-JP" sz="1000" dirty="0">
                <a:solidFill>
                  <a:srgbClr val="929193"/>
                </a:solidFill>
                <a:latin typeface="Yu Gothic" panose="020B0400000000000000" pitchFamily="34" charset="-128"/>
                <a:ea typeface="Yu Gothic" panose="020B0400000000000000" pitchFamily="34" charset="-128"/>
              </a:rPr>
              <a:t>/ </a:t>
            </a:r>
            <a:r>
              <a:rPr lang="ja-JP" altLang="en-US" sz="1000" dirty="0">
                <a:solidFill>
                  <a:srgbClr val="929193"/>
                </a:solidFill>
                <a:latin typeface="Yu Gothic" panose="020B0400000000000000" pitchFamily="34" charset="-128"/>
                <a:ea typeface="Yu Gothic" panose="020B0400000000000000" pitchFamily="34" charset="-128"/>
              </a:rPr>
              <a:t>成果物の添付 </a:t>
            </a:r>
            <a:r>
              <a:rPr lang="en-US" altLang="ja-JP" sz="1000" dirty="0">
                <a:solidFill>
                  <a:srgbClr val="929193"/>
                </a:solidFill>
                <a:latin typeface="Yu Gothic" panose="020B0400000000000000" pitchFamily="34" charset="-128"/>
                <a:ea typeface="Yu Gothic" panose="020B0400000000000000" pitchFamily="34" charset="-128"/>
              </a:rPr>
              <a:t>/ </a:t>
            </a:r>
            <a:r>
              <a:rPr lang="ja-JP" altLang="en-US" sz="1000" dirty="0">
                <a:solidFill>
                  <a:srgbClr val="929193"/>
                </a:solidFill>
                <a:latin typeface="Yu Gothic" panose="020B0400000000000000" pitchFamily="34" charset="-128"/>
                <a:ea typeface="Yu Gothic" panose="020B0400000000000000" pitchFamily="34" charset="-128"/>
              </a:rPr>
              <a:t>承認者の選択</a:t>
            </a:r>
            <a:endParaRPr lang="en-US" altLang="ja-JP" sz="1000" dirty="0">
              <a:solidFill>
                <a:srgbClr val="929193"/>
              </a:solidFill>
              <a:latin typeface="Yu Gothic" panose="020B0400000000000000" pitchFamily="34" charset="-128"/>
              <a:ea typeface="Yu Gothic" panose="020B0400000000000000" pitchFamily="34" charset="-128"/>
            </a:endParaRPr>
          </a:p>
        </p:txBody>
      </p:sp>
      <p:cxnSp>
        <p:nvCxnSpPr>
          <p:cNvPr id="6" name="直線コネクタ 5">
            <a:extLst>
              <a:ext uri="{FF2B5EF4-FFF2-40B4-BE49-F238E27FC236}">
                <a16:creationId xmlns:a16="http://schemas.microsoft.com/office/drawing/2014/main" id="{9E38EFB9-2C59-8940-B183-35BFE8EA0871}"/>
              </a:ext>
            </a:extLst>
          </p:cNvPr>
          <p:cNvCxnSpPr/>
          <p:nvPr/>
        </p:nvCxnSpPr>
        <p:spPr>
          <a:xfrm>
            <a:off x="4585253" y="4702420"/>
            <a:ext cx="6930887" cy="0"/>
          </a:xfrm>
          <a:prstGeom prst="line">
            <a:avLst/>
          </a:prstGeom>
          <a:ln>
            <a:solidFill>
              <a:srgbClr val="929193"/>
            </a:solidFill>
          </a:ln>
        </p:spPr>
        <p:style>
          <a:lnRef idx="1">
            <a:schemeClr val="accent1"/>
          </a:lnRef>
          <a:fillRef idx="0">
            <a:schemeClr val="accent1"/>
          </a:fillRef>
          <a:effectRef idx="0">
            <a:schemeClr val="accent1"/>
          </a:effectRef>
          <a:fontRef idx="minor">
            <a:schemeClr val="tx1"/>
          </a:fontRef>
        </p:style>
      </p:cxnSp>
      <p:sp>
        <p:nvSpPr>
          <p:cNvPr id="64" name="正方形/長方形 63">
            <a:extLst>
              <a:ext uri="{FF2B5EF4-FFF2-40B4-BE49-F238E27FC236}">
                <a16:creationId xmlns:a16="http://schemas.microsoft.com/office/drawing/2014/main" id="{823F4427-E742-B545-A95C-8BE4F3A9ED74}"/>
              </a:ext>
            </a:extLst>
          </p:cNvPr>
          <p:cNvSpPr/>
          <p:nvPr/>
        </p:nvSpPr>
        <p:spPr>
          <a:xfrm>
            <a:off x="4505625" y="4799281"/>
            <a:ext cx="7230448" cy="1015663"/>
          </a:xfrm>
          <a:prstGeom prst="rect">
            <a:avLst/>
          </a:prstGeom>
        </p:spPr>
        <p:txBody>
          <a:bodyPr wrap="square">
            <a:spAutoFit/>
          </a:bodyPr>
          <a:lstStyle/>
          <a:p>
            <a:r>
              <a:rPr lang="ja-JP" altLang="en-US" sz="1000" dirty="0">
                <a:solidFill>
                  <a:srgbClr val="000000"/>
                </a:solidFill>
                <a:latin typeface="Yu Gothic" panose="020B0400000000000000" pitchFamily="34" charset="-128"/>
                <a:ea typeface="Yu Gothic" panose="020B0400000000000000" pitchFamily="34" charset="-128"/>
              </a:rPr>
              <a:t>もし情報に不足があると感じた場合は、以下のキーワードを参考に社内資料がないか探してみましょう。</a:t>
            </a:r>
            <a:endParaRPr lang="en-US" altLang="ja-JP" sz="1000" dirty="0">
              <a:solidFill>
                <a:srgbClr val="000000"/>
              </a:solidFill>
              <a:latin typeface="Yu Gothic" panose="020B0400000000000000" pitchFamily="34" charset="-128"/>
              <a:ea typeface="Yu Gothic" panose="020B0400000000000000" pitchFamily="34" charset="-128"/>
            </a:endParaRPr>
          </a:p>
          <a:p>
            <a:endParaRPr lang="en-US" altLang="ja-JP" sz="1000" dirty="0">
              <a:solidFill>
                <a:srgbClr val="000000"/>
              </a:solidFill>
              <a:latin typeface="Yu Gothic" panose="020B0400000000000000" pitchFamily="34" charset="-128"/>
              <a:ea typeface="Yu Gothic" panose="020B0400000000000000" pitchFamily="34" charset="-128"/>
            </a:endParaRPr>
          </a:p>
          <a:p>
            <a:r>
              <a:rPr lang="ja-JP" altLang="en-US" sz="1000" b="1" dirty="0">
                <a:solidFill>
                  <a:srgbClr val="000000"/>
                </a:solidFill>
                <a:latin typeface="Yu Gothic" panose="020B0400000000000000" pitchFamily="34" charset="-128"/>
                <a:ea typeface="Yu Gothic" panose="020B0400000000000000" pitchFamily="34" charset="-128"/>
              </a:rPr>
              <a:t>キーワード：</a:t>
            </a:r>
            <a:endParaRPr lang="en-US" altLang="ja-JP" sz="1000" b="1" dirty="0">
              <a:solidFill>
                <a:srgbClr val="000000"/>
              </a:solidFill>
              <a:latin typeface="Yu Gothic" panose="020B0400000000000000" pitchFamily="34" charset="-128"/>
              <a:ea typeface="Yu Gothic" panose="020B0400000000000000" pitchFamily="34" charset="-128"/>
            </a:endParaRPr>
          </a:p>
          <a:p>
            <a:r>
              <a:rPr lang="ja-JP" altLang="en-US" sz="1000" dirty="0">
                <a:solidFill>
                  <a:srgbClr val="000000"/>
                </a:solidFill>
                <a:latin typeface="Yu Gothic" panose="020B0400000000000000" pitchFamily="34" charset="-128"/>
                <a:ea typeface="Yu Gothic" panose="020B0400000000000000" pitchFamily="34" charset="-128"/>
              </a:rPr>
              <a:t>帳票・記入欄・項目一覧・入力フォーム・入力画面　</a:t>
            </a:r>
            <a:endParaRPr lang="en-US" altLang="ja-JP" sz="1000" dirty="0">
              <a:solidFill>
                <a:srgbClr val="000000"/>
              </a:solidFill>
              <a:latin typeface="Yu Gothic" panose="020B0400000000000000" pitchFamily="34" charset="-128"/>
              <a:ea typeface="Yu Gothic" panose="020B0400000000000000" pitchFamily="34" charset="-128"/>
            </a:endParaRPr>
          </a:p>
          <a:p>
            <a:r>
              <a:rPr lang="en-US" altLang="ja-JP" sz="1000" dirty="0">
                <a:solidFill>
                  <a:srgbClr val="000000"/>
                </a:solidFill>
                <a:latin typeface="Yu Gothic" panose="020B0400000000000000" pitchFamily="34" charset="-128"/>
                <a:ea typeface="Yu Gothic" panose="020B0400000000000000" pitchFamily="34" charset="-128"/>
              </a:rPr>
              <a:t>※</a:t>
            </a:r>
            <a:r>
              <a:rPr lang="ja-JP" altLang="en-US" sz="1000" dirty="0">
                <a:solidFill>
                  <a:srgbClr val="000000"/>
                </a:solidFill>
                <a:latin typeface="Yu Gothic" panose="020B0400000000000000" pitchFamily="34" charset="-128"/>
                <a:ea typeface="Yu Gothic" panose="020B0400000000000000" pitchFamily="34" charset="-128"/>
              </a:rPr>
              <a:t>すでに電子化されている業務の場合は、入力画面のキャプチャがあれば</a:t>
            </a:r>
            <a:r>
              <a:rPr lang="en" altLang="ja-JP" sz="1000" dirty="0">
                <a:solidFill>
                  <a:srgbClr val="000000"/>
                </a:solidFill>
                <a:latin typeface="Yu Gothic" panose="020B0400000000000000" pitchFamily="34" charset="-128"/>
                <a:ea typeface="Yu Gothic" panose="020B0400000000000000" pitchFamily="34" charset="-128"/>
              </a:rPr>
              <a:t>OK</a:t>
            </a:r>
            <a:r>
              <a:rPr lang="ja-JP" altLang="en-US" sz="1000" dirty="0">
                <a:solidFill>
                  <a:srgbClr val="000000"/>
                </a:solidFill>
                <a:latin typeface="Yu Gothic" panose="020B0400000000000000" pitchFamily="34" charset="-128"/>
                <a:ea typeface="Yu Gothic" panose="020B0400000000000000" pitchFamily="34" charset="-128"/>
              </a:rPr>
              <a:t>です。</a:t>
            </a:r>
          </a:p>
          <a:p>
            <a:endParaRPr lang="ja-JP" altLang="en-US" sz="1000" dirty="0">
              <a:solidFill>
                <a:srgbClr val="000000"/>
              </a:solidFill>
              <a:latin typeface="Yu Gothic" panose="020B0400000000000000" pitchFamily="34" charset="-128"/>
              <a:ea typeface="Yu Gothic" panose="020B0400000000000000" pitchFamily="34" charset="-128"/>
            </a:endParaRPr>
          </a:p>
        </p:txBody>
      </p:sp>
      <p:sp>
        <p:nvSpPr>
          <p:cNvPr id="70" name="テキスト ボックス 69">
            <a:extLst>
              <a:ext uri="{FF2B5EF4-FFF2-40B4-BE49-F238E27FC236}">
                <a16:creationId xmlns:a16="http://schemas.microsoft.com/office/drawing/2014/main" id="{F170E1A0-639E-B948-92CD-0C56A7AAC86E}"/>
              </a:ext>
            </a:extLst>
          </p:cNvPr>
          <p:cNvSpPr txBox="1"/>
          <p:nvPr/>
        </p:nvSpPr>
        <p:spPr>
          <a:xfrm>
            <a:off x="4441459" y="772470"/>
            <a:ext cx="3356517" cy="384401"/>
          </a:xfrm>
          <a:prstGeom prst="rect">
            <a:avLst/>
          </a:prstGeom>
          <a:noFill/>
        </p:spPr>
        <p:txBody>
          <a:bodyPr wrap="square" rtlCol="0">
            <a:spAutoFit/>
          </a:bodyPr>
          <a:lstStyle/>
          <a:p>
            <a:pPr>
              <a:lnSpc>
                <a:spcPct val="150000"/>
              </a:lnSpc>
            </a:pPr>
            <a:r>
              <a:rPr lang="ja-JP" altLang="en-US" sz="1400" b="1">
                <a:latin typeface="Yu Gothic Medium" panose="020B0400000000000000" pitchFamily="34" charset="-128"/>
                <a:ea typeface="Yu Gothic Medium" panose="020B0400000000000000" pitchFamily="34" charset="-128"/>
              </a:rPr>
              <a:t>入力項目</a:t>
            </a:r>
          </a:p>
        </p:txBody>
      </p:sp>
      <p:cxnSp>
        <p:nvCxnSpPr>
          <p:cNvPr id="78" name="直線コネクタ 77">
            <a:extLst>
              <a:ext uri="{FF2B5EF4-FFF2-40B4-BE49-F238E27FC236}">
                <a16:creationId xmlns:a16="http://schemas.microsoft.com/office/drawing/2014/main" id="{6BE14550-8D40-A240-A717-208AA0811BA9}"/>
              </a:ext>
            </a:extLst>
          </p:cNvPr>
          <p:cNvCxnSpPr>
            <a:cxnSpLocks/>
          </p:cNvCxnSpPr>
          <p:nvPr/>
        </p:nvCxnSpPr>
        <p:spPr>
          <a:xfrm>
            <a:off x="4342999" y="843365"/>
            <a:ext cx="0" cy="279638"/>
          </a:xfrm>
          <a:prstGeom prst="line">
            <a:avLst/>
          </a:prstGeom>
          <a:ln w="57150">
            <a:solidFill>
              <a:srgbClr val="CF0133"/>
            </a:solidFill>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2599E7AD-3407-8D4D-A267-CCE3F974E823}"/>
              </a:ext>
            </a:extLst>
          </p:cNvPr>
          <p:cNvSpPr/>
          <p:nvPr/>
        </p:nvSpPr>
        <p:spPr>
          <a:xfrm>
            <a:off x="371707" y="4702420"/>
            <a:ext cx="3356517" cy="1786506"/>
          </a:xfrm>
          <a:prstGeom prst="rect">
            <a:avLst/>
          </a:prstGeom>
          <a:solidFill>
            <a:srgbClr val="F6F6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14E743EA-F6BA-2A44-A839-A7E6A630920E}"/>
              </a:ext>
            </a:extLst>
          </p:cNvPr>
          <p:cNvSpPr txBox="1"/>
          <p:nvPr/>
        </p:nvSpPr>
        <p:spPr>
          <a:xfrm>
            <a:off x="465562" y="4851137"/>
            <a:ext cx="1729357" cy="1477328"/>
          </a:xfrm>
          <a:prstGeom prst="rect">
            <a:avLst/>
          </a:prstGeom>
          <a:noFill/>
        </p:spPr>
        <p:txBody>
          <a:bodyPr wrap="square" rtlCol="0">
            <a:spAutoFit/>
          </a:bodyPr>
          <a:lstStyle/>
          <a:p>
            <a:pPr>
              <a:lnSpc>
                <a:spcPct val="150000"/>
              </a:lnSpc>
            </a:pPr>
            <a:r>
              <a:rPr lang="ja-JP" altLang="en-US" sz="1200" dirty="0">
                <a:latin typeface="Yu Gothic Medium" panose="020B0400000000000000" pitchFamily="34" charset="-128"/>
                <a:ea typeface="Yu Gothic Medium" panose="020B0400000000000000" pitchFamily="34" charset="-128"/>
              </a:rPr>
              <a:t>この時点では情報の重要度などは気にせず、分かることをすべて洗い出すイメージで書いてみましょう。　</a:t>
            </a:r>
          </a:p>
        </p:txBody>
      </p:sp>
      <p:pic>
        <p:nvPicPr>
          <p:cNvPr id="19" name="図 1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194920" y="5093533"/>
            <a:ext cx="1437069" cy="992535"/>
          </a:xfrm>
          <a:prstGeom prst="rect">
            <a:avLst/>
          </a:prstGeom>
        </p:spPr>
      </p:pic>
    </p:spTree>
    <p:extLst>
      <p:ext uri="{BB962C8B-B14F-4D97-AF65-F5344CB8AC3E}">
        <p14:creationId xmlns:p14="http://schemas.microsoft.com/office/powerpoint/2010/main" val="675677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フッター プレースホルダー 3">
            <a:extLst>
              <a:ext uri="{FF2B5EF4-FFF2-40B4-BE49-F238E27FC236}">
                <a16:creationId xmlns:a16="http://schemas.microsoft.com/office/drawing/2014/main" id="{DE38264C-9EED-40A3-9D1D-B0BD9A7319E1}"/>
              </a:ext>
            </a:extLst>
          </p:cNvPr>
          <p:cNvSpPr>
            <a:spLocks noGrp="1"/>
          </p:cNvSpPr>
          <p:nvPr>
            <p:ph type="ftr" sz="quarter" idx="11"/>
          </p:nvPr>
        </p:nvSpPr>
        <p:spPr/>
        <p:txBody>
          <a:bodyPr/>
          <a:lstStyle/>
          <a:p>
            <a:r>
              <a:rPr lang="en-US" altLang="ja-JP"/>
              <a:t>©DreamArts Corporation. </a:t>
            </a:r>
            <a:endParaRPr lang="ja-JP" altLang="en-US"/>
          </a:p>
        </p:txBody>
      </p:sp>
      <p:sp>
        <p:nvSpPr>
          <p:cNvPr id="5" name="スライド番号プレースホルダー 4">
            <a:extLst>
              <a:ext uri="{FF2B5EF4-FFF2-40B4-BE49-F238E27FC236}">
                <a16:creationId xmlns:a16="http://schemas.microsoft.com/office/drawing/2014/main" id="{CDBAC824-D266-4331-B75F-E1CA5B146A44}"/>
              </a:ext>
            </a:extLst>
          </p:cNvPr>
          <p:cNvSpPr>
            <a:spLocks noGrp="1"/>
          </p:cNvSpPr>
          <p:nvPr>
            <p:ph type="sldNum" sz="quarter" idx="12"/>
          </p:nvPr>
        </p:nvSpPr>
        <p:spPr/>
        <p:txBody>
          <a:bodyPr/>
          <a:lstStyle/>
          <a:p>
            <a:fld id="{8D1C127D-E24F-4041-A91E-999D0B664816}" type="slidenum">
              <a:rPr lang="ja-JP" altLang="en-US" smtClean="0"/>
              <a:pPr/>
              <a:t>4</a:t>
            </a:fld>
            <a:endParaRPr lang="ja-JP" altLang="en-US"/>
          </a:p>
        </p:txBody>
      </p:sp>
      <p:graphicFrame>
        <p:nvGraphicFramePr>
          <p:cNvPr id="47" name="図表 46">
            <a:extLst>
              <a:ext uri="{FF2B5EF4-FFF2-40B4-BE49-F238E27FC236}">
                <a16:creationId xmlns:a16="http://schemas.microsoft.com/office/drawing/2014/main" id="{290ACCCD-D7AE-F949-BE52-AA65B2BD4FFD}"/>
              </a:ext>
            </a:extLst>
          </p:cNvPr>
          <p:cNvGraphicFramePr/>
          <p:nvPr>
            <p:extLst>
              <p:ext uri="{D42A27DB-BD31-4B8C-83A1-F6EECF244321}">
                <p14:modId xmlns:p14="http://schemas.microsoft.com/office/powerpoint/2010/main" val="3137027097"/>
              </p:ext>
            </p:extLst>
          </p:nvPr>
        </p:nvGraphicFramePr>
        <p:xfrm>
          <a:off x="0" y="-4280"/>
          <a:ext cx="9453787" cy="4323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8" name="テキスト ボックス 47">
            <a:extLst>
              <a:ext uri="{FF2B5EF4-FFF2-40B4-BE49-F238E27FC236}">
                <a16:creationId xmlns:a16="http://schemas.microsoft.com/office/drawing/2014/main" id="{BA493B46-42B2-114F-8753-3CFDC3D5EAAC}"/>
              </a:ext>
            </a:extLst>
          </p:cNvPr>
          <p:cNvSpPr txBox="1"/>
          <p:nvPr/>
        </p:nvSpPr>
        <p:spPr>
          <a:xfrm>
            <a:off x="371707" y="724525"/>
            <a:ext cx="3356517" cy="1384995"/>
          </a:xfrm>
          <a:prstGeom prst="rect">
            <a:avLst/>
          </a:prstGeom>
          <a:noFill/>
        </p:spPr>
        <p:txBody>
          <a:bodyPr wrap="square" rtlCol="0">
            <a:spAutoFit/>
          </a:bodyPr>
          <a:lstStyle/>
          <a:p>
            <a:pPr>
              <a:lnSpc>
                <a:spcPct val="150000"/>
              </a:lnSpc>
            </a:pPr>
            <a:r>
              <a:rPr lang="ja-JP" altLang="en-US" sz="1400" dirty="0">
                <a:latin typeface="Yu Gothic Medium" panose="020B0400000000000000" pitchFamily="34" charset="-128"/>
                <a:ea typeface="Yu Gothic Medium" panose="020B0400000000000000" pitchFamily="34" charset="-128"/>
              </a:rPr>
              <a:t>今の業務の</a:t>
            </a:r>
            <a:r>
              <a:rPr lang="ja-JP" altLang="en-US" sz="1400" b="1" dirty="0">
                <a:latin typeface="Yu Gothic Medium" panose="020B0400000000000000" pitchFamily="34" charset="-128"/>
                <a:ea typeface="Yu Gothic Medium" panose="020B0400000000000000" pitchFamily="34" charset="-128"/>
              </a:rPr>
              <a:t>業務フロー</a:t>
            </a:r>
            <a:r>
              <a:rPr lang="ja-JP" altLang="en-US" sz="1400" dirty="0">
                <a:latin typeface="Yu Gothic Medium" panose="020B0400000000000000" pitchFamily="34" charset="-128"/>
                <a:ea typeface="Yu Gothic Medium" panose="020B0400000000000000" pitchFamily="34" charset="-128"/>
              </a:rPr>
              <a:t>に関する情報を記入欄に書き込みましょう。</a:t>
            </a:r>
          </a:p>
          <a:p>
            <a:pPr>
              <a:lnSpc>
                <a:spcPct val="150000"/>
              </a:lnSpc>
            </a:pPr>
            <a:r>
              <a:rPr lang="ja-JP" altLang="en-US" sz="1400" dirty="0">
                <a:latin typeface="Yu Gothic Medium" panose="020B0400000000000000" pitchFamily="34" charset="-128"/>
                <a:ea typeface="Yu Gothic Medium" panose="020B0400000000000000" pitchFamily="34" charset="-128"/>
              </a:rPr>
              <a:t>例を参考にしながら、必要だと思う情報をしっかり書き出してみましょう。</a:t>
            </a:r>
          </a:p>
        </p:txBody>
      </p:sp>
      <p:sp>
        <p:nvSpPr>
          <p:cNvPr id="49" name="正方形/長方形 48">
            <a:extLst>
              <a:ext uri="{FF2B5EF4-FFF2-40B4-BE49-F238E27FC236}">
                <a16:creationId xmlns:a16="http://schemas.microsoft.com/office/drawing/2014/main" id="{01A415C0-5F5A-8A4E-BE3E-349647D98C0E}"/>
              </a:ext>
            </a:extLst>
          </p:cNvPr>
          <p:cNvSpPr/>
          <p:nvPr/>
        </p:nvSpPr>
        <p:spPr>
          <a:xfrm>
            <a:off x="4096465" y="708622"/>
            <a:ext cx="7905035" cy="5780304"/>
          </a:xfrm>
          <a:prstGeom prst="rect">
            <a:avLst/>
          </a:prstGeom>
          <a:solidFill>
            <a:srgbClr val="FF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v</a:t>
            </a:r>
            <a:endParaRPr kumimoji="1" lang="ja-JP" altLang="en-US"/>
          </a:p>
        </p:txBody>
      </p:sp>
      <p:sp>
        <p:nvSpPr>
          <p:cNvPr id="39" name="正方形/長方形 38">
            <a:extLst>
              <a:ext uri="{FF2B5EF4-FFF2-40B4-BE49-F238E27FC236}">
                <a16:creationId xmlns:a16="http://schemas.microsoft.com/office/drawing/2014/main" id="{A1ABB4CB-595D-A747-835B-CEF1F127F7DF}"/>
              </a:ext>
            </a:extLst>
          </p:cNvPr>
          <p:cNvSpPr/>
          <p:nvPr/>
        </p:nvSpPr>
        <p:spPr>
          <a:xfrm>
            <a:off x="4343888" y="1275187"/>
            <a:ext cx="7470754" cy="5046480"/>
          </a:xfrm>
          <a:prstGeom prst="rect">
            <a:avLst/>
          </a:prstGeom>
          <a:solidFill>
            <a:schemeClr val="bg1"/>
          </a:solidFill>
          <a:ln>
            <a:noFill/>
          </a:ln>
          <a:effectLst>
            <a:outerShdw blurRad="50800" dist="38100" dir="2700000" algn="tl" rotWithShape="0">
              <a:prstClr val="black">
                <a:alpha val="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正方形/長方形 39">
            <a:extLst>
              <a:ext uri="{FF2B5EF4-FFF2-40B4-BE49-F238E27FC236}">
                <a16:creationId xmlns:a16="http://schemas.microsoft.com/office/drawing/2014/main" id="{C96187D4-5D33-1743-97BD-8E9D3DD73A42}"/>
              </a:ext>
            </a:extLst>
          </p:cNvPr>
          <p:cNvSpPr/>
          <p:nvPr/>
        </p:nvSpPr>
        <p:spPr>
          <a:xfrm>
            <a:off x="4412196" y="1333254"/>
            <a:ext cx="7402446" cy="1015663"/>
          </a:xfrm>
          <a:prstGeom prst="rect">
            <a:avLst/>
          </a:prstGeom>
        </p:spPr>
        <p:txBody>
          <a:bodyPr wrap="square">
            <a:spAutoFit/>
          </a:bodyPr>
          <a:lstStyle/>
          <a:p>
            <a:r>
              <a:rPr lang="ja-JP" altLang="en-US" sz="1000" b="1" dirty="0">
                <a:solidFill>
                  <a:srgbClr val="000000"/>
                </a:solidFill>
                <a:latin typeface="Yu Gothic" panose="020B0400000000000000" pitchFamily="34" charset="-128"/>
                <a:ea typeface="Yu Gothic" panose="020B0400000000000000" pitchFamily="34" charset="-128"/>
              </a:rPr>
              <a:t>チェックポイント：</a:t>
            </a:r>
            <a:endParaRPr lang="en-US" altLang="ja-JP" sz="1000" b="1" dirty="0">
              <a:solidFill>
                <a:srgbClr val="000000"/>
              </a:solidFill>
              <a:latin typeface="Yu Gothic" panose="020B0400000000000000" pitchFamily="34" charset="-128"/>
              <a:ea typeface="Yu Gothic" panose="020B0400000000000000" pitchFamily="34" charset="-128"/>
            </a:endParaRPr>
          </a:p>
          <a:p>
            <a:r>
              <a:rPr lang="ja-JP" altLang="en-US" sz="1000" dirty="0">
                <a:solidFill>
                  <a:srgbClr val="000000"/>
                </a:solidFill>
                <a:latin typeface="Yu Gothic" panose="020B0400000000000000" pitchFamily="34" charset="-128"/>
                <a:ea typeface="Yu Gothic" panose="020B0400000000000000" pitchFamily="34" charset="-128"/>
              </a:rPr>
              <a:t>「登場人物は誰？」「誰から誰に向けて回される？ 」「承認のステップ数はどれくらい？ 」などが分かると</a:t>
            </a:r>
            <a:r>
              <a:rPr lang="en" altLang="ja-JP" sz="1000" dirty="0">
                <a:solidFill>
                  <a:srgbClr val="000000"/>
                </a:solidFill>
                <a:latin typeface="Yu Gothic" panose="020B0400000000000000" pitchFamily="34" charset="-128"/>
                <a:ea typeface="Yu Gothic" panose="020B0400000000000000" pitchFamily="34" charset="-128"/>
              </a:rPr>
              <a:t>Good!</a:t>
            </a:r>
          </a:p>
          <a:p>
            <a:endParaRPr lang="en" altLang="ja-JP" sz="1000" dirty="0">
              <a:solidFill>
                <a:srgbClr val="000000"/>
              </a:solidFill>
              <a:latin typeface="Yu Gothic" panose="020B0400000000000000" pitchFamily="34" charset="-128"/>
              <a:ea typeface="Yu Gothic" panose="020B0400000000000000" pitchFamily="34" charset="-128"/>
            </a:endParaRPr>
          </a:p>
          <a:p>
            <a:r>
              <a:rPr lang="ja-JP" altLang="en-US" sz="1000" dirty="0">
                <a:solidFill>
                  <a:srgbClr val="929193"/>
                </a:solidFill>
                <a:latin typeface="Yu Gothic" panose="020B0400000000000000" pitchFamily="34" charset="-128"/>
                <a:ea typeface="Yu Gothic" panose="020B0400000000000000" pitchFamily="34" charset="-128"/>
              </a:rPr>
              <a:t>例）ステップ数：３ステップ</a:t>
            </a:r>
          </a:p>
          <a:p>
            <a:r>
              <a:rPr lang="ja-JP" altLang="en-US" sz="1000" dirty="0">
                <a:solidFill>
                  <a:srgbClr val="929193"/>
                </a:solidFill>
                <a:latin typeface="Yu Gothic" panose="020B0400000000000000" pitchFamily="34" charset="-128"/>
                <a:ea typeface="Yu Gothic" panose="020B0400000000000000" pitchFamily="34" charset="-128"/>
              </a:rPr>
              <a:t>例）回付順：</a:t>
            </a:r>
            <a:r>
              <a:rPr lang="en-US" altLang="ja-JP" sz="1000" dirty="0">
                <a:solidFill>
                  <a:srgbClr val="929193"/>
                </a:solidFill>
                <a:latin typeface="Yu Gothic" panose="020B0400000000000000" pitchFamily="34" charset="-128"/>
                <a:ea typeface="Yu Gothic" panose="020B0400000000000000" pitchFamily="34" charset="-128"/>
              </a:rPr>
              <a:t>(</a:t>
            </a:r>
            <a:r>
              <a:rPr lang="ja-JP" altLang="en-US" sz="1000" dirty="0">
                <a:solidFill>
                  <a:srgbClr val="929193"/>
                </a:solidFill>
                <a:latin typeface="Yu Gothic" panose="020B0400000000000000" pitchFamily="34" charset="-128"/>
                <a:ea typeface="Yu Gothic" panose="020B0400000000000000" pitchFamily="34" charset="-128"/>
              </a:rPr>
              <a:t>申請者</a:t>
            </a:r>
            <a:r>
              <a:rPr lang="en-US" altLang="ja-JP" sz="1000" dirty="0">
                <a:solidFill>
                  <a:srgbClr val="929193"/>
                </a:solidFill>
                <a:latin typeface="Yu Gothic" panose="020B0400000000000000" pitchFamily="34" charset="-128"/>
                <a:ea typeface="Yu Gothic" panose="020B0400000000000000" pitchFamily="34" charset="-128"/>
              </a:rPr>
              <a:t>)→</a:t>
            </a:r>
            <a:r>
              <a:rPr lang="ja-JP" altLang="en-US" sz="1000" dirty="0">
                <a:solidFill>
                  <a:srgbClr val="929193"/>
                </a:solidFill>
                <a:latin typeface="Yu Gothic" panose="020B0400000000000000" pitchFamily="34" charset="-128"/>
                <a:ea typeface="Yu Gothic" panose="020B0400000000000000" pitchFamily="34" charset="-128"/>
              </a:rPr>
              <a:t>申請者の上長→経理部担当者→経理部長</a:t>
            </a:r>
          </a:p>
          <a:p>
            <a:endParaRPr lang="ja-JP" altLang="en-US" sz="1000" dirty="0">
              <a:solidFill>
                <a:srgbClr val="929193"/>
              </a:solidFill>
              <a:latin typeface="Yu Gothic" panose="020B0400000000000000" pitchFamily="34" charset="-128"/>
              <a:ea typeface="Yu Gothic" panose="020B0400000000000000" pitchFamily="34" charset="-128"/>
            </a:endParaRPr>
          </a:p>
        </p:txBody>
      </p:sp>
      <p:cxnSp>
        <p:nvCxnSpPr>
          <p:cNvPr id="6" name="直線コネクタ 5">
            <a:extLst>
              <a:ext uri="{FF2B5EF4-FFF2-40B4-BE49-F238E27FC236}">
                <a16:creationId xmlns:a16="http://schemas.microsoft.com/office/drawing/2014/main" id="{9E38EFB9-2C59-8940-B183-35BFE8EA0871}"/>
              </a:ext>
            </a:extLst>
          </p:cNvPr>
          <p:cNvCxnSpPr/>
          <p:nvPr/>
        </p:nvCxnSpPr>
        <p:spPr>
          <a:xfrm>
            <a:off x="4585253" y="4702420"/>
            <a:ext cx="6930887" cy="0"/>
          </a:xfrm>
          <a:prstGeom prst="line">
            <a:avLst/>
          </a:prstGeom>
          <a:ln>
            <a:solidFill>
              <a:srgbClr val="929193"/>
            </a:solidFill>
          </a:ln>
        </p:spPr>
        <p:style>
          <a:lnRef idx="1">
            <a:schemeClr val="accent1"/>
          </a:lnRef>
          <a:fillRef idx="0">
            <a:schemeClr val="accent1"/>
          </a:fillRef>
          <a:effectRef idx="0">
            <a:schemeClr val="accent1"/>
          </a:effectRef>
          <a:fontRef idx="minor">
            <a:schemeClr val="tx1"/>
          </a:fontRef>
        </p:style>
      </p:cxnSp>
      <p:sp>
        <p:nvSpPr>
          <p:cNvPr id="64" name="正方形/長方形 63">
            <a:extLst>
              <a:ext uri="{FF2B5EF4-FFF2-40B4-BE49-F238E27FC236}">
                <a16:creationId xmlns:a16="http://schemas.microsoft.com/office/drawing/2014/main" id="{823F4427-E742-B545-A95C-8BE4F3A9ED74}"/>
              </a:ext>
            </a:extLst>
          </p:cNvPr>
          <p:cNvSpPr/>
          <p:nvPr/>
        </p:nvSpPr>
        <p:spPr>
          <a:xfrm>
            <a:off x="4505625" y="4799281"/>
            <a:ext cx="7230448" cy="707886"/>
          </a:xfrm>
          <a:prstGeom prst="rect">
            <a:avLst/>
          </a:prstGeom>
        </p:spPr>
        <p:txBody>
          <a:bodyPr wrap="square">
            <a:spAutoFit/>
          </a:bodyPr>
          <a:lstStyle/>
          <a:p>
            <a:r>
              <a:rPr lang="ja-JP" altLang="en-US" sz="1000" dirty="0">
                <a:solidFill>
                  <a:srgbClr val="000000"/>
                </a:solidFill>
                <a:latin typeface="Yu Gothic" panose="020B0400000000000000" pitchFamily="34" charset="-128"/>
                <a:ea typeface="Yu Gothic" panose="020B0400000000000000" pitchFamily="34" charset="-128"/>
              </a:rPr>
              <a:t>もし情報に不足があると感じた場合は、以下のキーワードを参考に社内資料がないか探してみましょう。</a:t>
            </a:r>
            <a:endParaRPr lang="en-US" altLang="ja-JP" sz="1000" dirty="0">
              <a:solidFill>
                <a:srgbClr val="000000"/>
              </a:solidFill>
              <a:latin typeface="Yu Gothic" panose="020B0400000000000000" pitchFamily="34" charset="-128"/>
              <a:ea typeface="Yu Gothic" panose="020B0400000000000000" pitchFamily="34" charset="-128"/>
            </a:endParaRPr>
          </a:p>
          <a:p>
            <a:endParaRPr lang="en-US" altLang="ja-JP" sz="1000" dirty="0">
              <a:solidFill>
                <a:srgbClr val="000000"/>
              </a:solidFill>
              <a:latin typeface="Yu Gothic" panose="020B0400000000000000" pitchFamily="34" charset="-128"/>
              <a:ea typeface="Yu Gothic" panose="020B0400000000000000" pitchFamily="34" charset="-128"/>
            </a:endParaRPr>
          </a:p>
          <a:p>
            <a:r>
              <a:rPr lang="ja-JP" altLang="en-US" sz="1000" b="1" dirty="0">
                <a:solidFill>
                  <a:srgbClr val="000000"/>
                </a:solidFill>
                <a:latin typeface="Yu Gothic" panose="020B0400000000000000" pitchFamily="34" charset="-128"/>
                <a:ea typeface="Yu Gothic" panose="020B0400000000000000" pitchFamily="34" charset="-128"/>
              </a:rPr>
              <a:t>キーワード：</a:t>
            </a:r>
            <a:endParaRPr lang="en-US" altLang="ja-JP" sz="1000" b="1" dirty="0">
              <a:solidFill>
                <a:srgbClr val="000000"/>
              </a:solidFill>
              <a:latin typeface="Yu Gothic" panose="020B0400000000000000" pitchFamily="34" charset="-128"/>
              <a:ea typeface="Yu Gothic" panose="020B0400000000000000" pitchFamily="34" charset="-128"/>
            </a:endParaRPr>
          </a:p>
          <a:p>
            <a:r>
              <a:rPr lang="ja-JP" altLang="en-US" sz="1000" dirty="0">
                <a:solidFill>
                  <a:srgbClr val="000000"/>
                </a:solidFill>
                <a:latin typeface="Yu Gothic" panose="020B0400000000000000" pitchFamily="34" charset="-128"/>
                <a:ea typeface="Yu Gothic" panose="020B0400000000000000" pitchFamily="34" charset="-128"/>
              </a:rPr>
              <a:t>承認ルート・承認経路・業務フロー・プロセス・ワークフロー</a:t>
            </a:r>
          </a:p>
        </p:txBody>
      </p:sp>
      <p:sp>
        <p:nvSpPr>
          <p:cNvPr id="70" name="テキスト ボックス 69">
            <a:extLst>
              <a:ext uri="{FF2B5EF4-FFF2-40B4-BE49-F238E27FC236}">
                <a16:creationId xmlns:a16="http://schemas.microsoft.com/office/drawing/2014/main" id="{F170E1A0-639E-B948-92CD-0C56A7AAC86E}"/>
              </a:ext>
            </a:extLst>
          </p:cNvPr>
          <p:cNvSpPr txBox="1"/>
          <p:nvPr/>
        </p:nvSpPr>
        <p:spPr>
          <a:xfrm>
            <a:off x="4441459" y="772470"/>
            <a:ext cx="3356517" cy="384401"/>
          </a:xfrm>
          <a:prstGeom prst="rect">
            <a:avLst/>
          </a:prstGeom>
          <a:noFill/>
        </p:spPr>
        <p:txBody>
          <a:bodyPr wrap="square" rtlCol="0">
            <a:spAutoFit/>
          </a:bodyPr>
          <a:lstStyle/>
          <a:p>
            <a:pPr>
              <a:lnSpc>
                <a:spcPct val="150000"/>
              </a:lnSpc>
            </a:pPr>
            <a:r>
              <a:rPr lang="ja-JP" altLang="en-US" sz="1400" b="1">
                <a:latin typeface="Yu Gothic Medium" panose="020B0400000000000000" pitchFamily="34" charset="-128"/>
                <a:ea typeface="Yu Gothic Medium" panose="020B0400000000000000" pitchFamily="34" charset="-128"/>
              </a:rPr>
              <a:t>業務フロー</a:t>
            </a:r>
          </a:p>
        </p:txBody>
      </p:sp>
      <p:cxnSp>
        <p:nvCxnSpPr>
          <p:cNvPr id="78" name="直線コネクタ 77">
            <a:extLst>
              <a:ext uri="{FF2B5EF4-FFF2-40B4-BE49-F238E27FC236}">
                <a16:creationId xmlns:a16="http://schemas.microsoft.com/office/drawing/2014/main" id="{6BE14550-8D40-A240-A717-208AA0811BA9}"/>
              </a:ext>
            </a:extLst>
          </p:cNvPr>
          <p:cNvCxnSpPr>
            <a:cxnSpLocks/>
          </p:cNvCxnSpPr>
          <p:nvPr/>
        </p:nvCxnSpPr>
        <p:spPr>
          <a:xfrm>
            <a:off x="4342999" y="843365"/>
            <a:ext cx="0" cy="279638"/>
          </a:xfrm>
          <a:prstGeom prst="line">
            <a:avLst/>
          </a:prstGeom>
          <a:ln w="57150">
            <a:solidFill>
              <a:srgbClr val="CF0133"/>
            </a:solidFill>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2599E7AD-3407-8D4D-A267-CCE3F974E823}"/>
              </a:ext>
            </a:extLst>
          </p:cNvPr>
          <p:cNvSpPr/>
          <p:nvPr/>
        </p:nvSpPr>
        <p:spPr>
          <a:xfrm>
            <a:off x="371707" y="4702420"/>
            <a:ext cx="3356517" cy="1786506"/>
          </a:xfrm>
          <a:prstGeom prst="rect">
            <a:avLst/>
          </a:prstGeom>
          <a:solidFill>
            <a:srgbClr val="F6F6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14E743EA-F6BA-2A44-A839-A7E6A630920E}"/>
              </a:ext>
            </a:extLst>
          </p:cNvPr>
          <p:cNvSpPr txBox="1"/>
          <p:nvPr/>
        </p:nvSpPr>
        <p:spPr>
          <a:xfrm>
            <a:off x="465562" y="4851137"/>
            <a:ext cx="1729357" cy="1477328"/>
          </a:xfrm>
          <a:prstGeom prst="rect">
            <a:avLst/>
          </a:prstGeom>
          <a:noFill/>
        </p:spPr>
        <p:txBody>
          <a:bodyPr wrap="square" rtlCol="0">
            <a:spAutoFit/>
          </a:bodyPr>
          <a:lstStyle/>
          <a:p>
            <a:pPr>
              <a:lnSpc>
                <a:spcPct val="150000"/>
              </a:lnSpc>
            </a:pPr>
            <a:r>
              <a:rPr lang="ja-JP" altLang="en-US" sz="1200" dirty="0">
                <a:latin typeface="Yu Gothic Medium" panose="020B0400000000000000" pitchFamily="34" charset="-128"/>
                <a:ea typeface="Yu Gothic Medium" panose="020B0400000000000000" pitchFamily="34" charset="-128"/>
              </a:rPr>
              <a:t>業務フローを理解するには「登場人物」と「業務の流れ</a:t>
            </a:r>
            <a:r>
              <a:rPr lang="en-US" altLang="ja-JP" sz="1200" dirty="0">
                <a:latin typeface="Yu Gothic Medium" panose="020B0400000000000000" pitchFamily="34" charset="-128"/>
                <a:ea typeface="Yu Gothic Medium" panose="020B0400000000000000" pitchFamily="34" charset="-128"/>
              </a:rPr>
              <a:t>(</a:t>
            </a:r>
            <a:r>
              <a:rPr lang="ja-JP" altLang="en-US" sz="1200" dirty="0">
                <a:latin typeface="Yu Gothic Medium" panose="020B0400000000000000" pitchFamily="34" charset="-128"/>
                <a:ea typeface="Yu Gothic Medium" panose="020B0400000000000000" pitchFamily="34" charset="-128"/>
              </a:rPr>
              <a:t>順序</a:t>
            </a:r>
            <a:r>
              <a:rPr lang="en-US" altLang="ja-JP" sz="1200" dirty="0">
                <a:latin typeface="Yu Gothic Medium" panose="020B0400000000000000" pitchFamily="34" charset="-128"/>
                <a:ea typeface="Yu Gothic Medium" panose="020B0400000000000000" pitchFamily="34" charset="-128"/>
              </a:rPr>
              <a:t>)</a:t>
            </a:r>
            <a:r>
              <a:rPr lang="ja-JP" altLang="en-US" sz="1200" dirty="0">
                <a:latin typeface="Yu Gothic Medium" panose="020B0400000000000000" pitchFamily="34" charset="-128"/>
                <a:ea typeface="Yu Gothic Medium" panose="020B0400000000000000" pitchFamily="34" charset="-128"/>
              </a:rPr>
              <a:t>」が分かることがとても大切です。</a:t>
            </a:r>
          </a:p>
        </p:txBody>
      </p:sp>
      <p:pic>
        <p:nvPicPr>
          <p:cNvPr id="19" name="図 1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194920" y="5093533"/>
            <a:ext cx="1437069" cy="992535"/>
          </a:xfrm>
          <a:prstGeom prst="rect">
            <a:avLst/>
          </a:prstGeom>
        </p:spPr>
      </p:pic>
    </p:spTree>
    <p:extLst>
      <p:ext uri="{BB962C8B-B14F-4D97-AF65-F5344CB8AC3E}">
        <p14:creationId xmlns:p14="http://schemas.microsoft.com/office/powerpoint/2010/main" val="4109344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フッター プレースホルダー 3">
            <a:extLst>
              <a:ext uri="{FF2B5EF4-FFF2-40B4-BE49-F238E27FC236}">
                <a16:creationId xmlns:a16="http://schemas.microsoft.com/office/drawing/2014/main" id="{DE38264C-9EED-40A3-9D1D-B0BD9A7319E1}"/>
              </a:ext>
            </a:extLst>
          </p:cNvPr>
          <p:cNvSpPr>
            <a:spLocks noGrp="1"/>
          </p:cNvSpPr>
          <p:nvPr>
            <p:ph type="ftr" sz="quarter" idx="11"/>
          </p:nvPr>
        </p:nvSpPr>
        <p:spPr/>
        <p:txBody>
          <a:bodyPr/>
          <a:lstStyle/>
          <a:p>
            <a:r>
              <a:rPr lang="en-US" altLang="ja-JP" dirty="0"/>
              <a:t>©</a:t>
            </a:r>
            <a:r>
              <a:rPr lang="en-US" altLang="ja-JP" dirty="0" err="1"/>
              <a:t>DreamArts</a:t>
            </a:r>
            <a:r>
              <a:rPr lang="en-US" altLang="ja-JP" dirty="0"/>
              <a:t> Corporation. </a:t>
            </a:r>
            <a:endParaRPr lang="ja-JP" altLang="en-US" dirty="0"/>
          </a:p>
        </p:txBody>
      </p:sp>
      <p:sp>
        <p:nvSpPr>
          <p:cNvPr id="5" name="スライド番号プレースホルダー 4">
            <a:extLst>
              <a:ext uri="{FF2B5EF4-FFF2-40B4-BE49-F238E27FC236}">
                <a16:creationId xmlns:a16="http://schemas.microsoft.com/office/drawing/2014/main" id="{CDBAC824-D266-4331-B75F-E1CA5B146A44}"/>
              </a:ext>
            </a:extLst>
          </p:cNvPr>
          <p:cNvSpPr>
            <a:spLocks noGrp="1"/>
          </p:cNvSpPr>
          <p:nvPr>
            <p:ph type="sldNum" sz="quarter" idx="12"/>
          </p:nvPr>
        </p:nvSpPr>
        <p:spPr/>
        <p:txBody>
          <a:bodyPr/>
          <a:lstStyle/>
          <a:p>
            <a:fld id="{8D1C127D-E24F-4041-A91E-999D0B664816}" type="slidenum">
              <a:rPr lang="ja-JP" altLang="en-US" smtClean="0"/>
              <a:pPr/>
              <a:t>5</a:t>
            </a:fld>
            <a:endParaRPr lang="ja-JP" altLang="en-US"/>
          </a:p>
        </p:txBody>
      </p:sp>
      <p:graphicFrame>
        <p:nvGraphicFramePr>
          <p:cNvPr id="47" name="図表 46">
            <a:extLst>
              <a:ext uri="{FF2B5EF4-FFF2-40B4-BE49-F238E27FC236}">
                <a16:creationId xmlns:a16="http://schemas.microsoft.com/office/drawing/2014/main" id="{290ACCCD-D7AE-F949-BE52-AA65B2BD4FFD}"/>
              </a:ext>
            </a:extLst>
          </p:cNvPr>
          <p:cNvGraphicFramePr/>
          <p:nvPr>
            <p:extLst>
              <p:ext uri="{D42A27DB-BD31-4B8C-83A1-F6EECF244321}">
                <p14:modId xmlns:p14="http://schemas.microsoft.com/office/powerpoint/2010/main" val="169934142"/>
              </p:ext>
            </p:extLst>
          </p:nvPr>
        </p:nvGraphicFramePr>
        <p:xfrm>
          <a:off x="0" y="-4280"/>
          <a:ext cx="9453787" cy="4323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8" name="テキスト ボックス 47">
            <a:extLst>
              <a:ext uri="{FF2B5EF4-FFF2-40B4-BE49-F238E27FC236}">
                <a16:creationId xmlns:a16="http://schemas.microsoft.com/office/drawing/2014/main" id="{BA493B46-42B2-114F-8753-3CFDC3D5EAAC}"/>
              </a:ext>
            </a:extLst>
          </p:cNvPr>
          <p:cNvSpPr txBox="1"/>
          <p:nvPr/>
        </p:nvSpPr>
        <p:spPr>
          <a:xfrm>
            <a:off x="371707" y="724525"/>
            <a:ext cx="3356517" cy="1384995"/>
          </a:xfrm>
          <a:prstGeom prst="rect">
            <a:avLst/>
          </a:prstGeom>
          <a:noFill/>
        </p:spPr>
        <p:txBody>
          <a:bodyPr wrap="square" rtlCol="0">
            <a:spAutoFit/>
          </a:bodyPr>
          <a:lstStyle/>
          <a:p>
            <a:pPr>
              <a:lnSpc>
                <a:spcPct val="150000"/>
              </a:lnSpc>
            </a:pPr>
            <a:r>
              <a:rPr lang="ja-JP" altLang="en-US" sz="1400" dirty="0">
                <a:latin typeface="Yu Gothic Medium" panose="020B0400000000000000" pitchFamily="34" charset="-128"/>
                <a:ea typeface="Yu Gothic Medium" panose="020B0400000000000000" pitchFamily="34" charset="-128"/>
              </a:rPr>
              <a:t>今の業務の</a:t>
            </a:r>
            <a:r>
              <a:rPr lang="ja-JP" altLang="en-US" sz="1400" b="1" dirty="0">
                <a:latin typeface="Yu Gothic Medium" panose="020B0400000000000000" pitchFamily="34" charset="-128"/>
                <a:ea typeface="Yu Gothic Medium" panose="020B0400000000000000" pitchFamily="34" charset="-128"/>
              </a:rPr>
              <a:t>運用ルール</a:t>
            </a:r>
            <a:r>
              <a:rPr lang="ja-JP" altLang="en-US" sz="1400" dirty="0">
                <a:latin typeface="Yu Gothic Medium" panose="020B0400000000000000" pitchFamily="34" charset="-128"/>
                <a:ea typeface="Yu Gothic Medium" panose="020B0400000000000000" pitchFamily="34" charset="-128"/>
              </a:rPr>
              <a:t>に関する情報を記入欄に書き込みましょう。</a:t>
            </a:r>
          </a:p>
          <a:p>
            <a:pPr>
              <a:lnSpc>
                <a:spcPct val="150000"/>
              </a:lnSpc>
            </a:pPr>
            <a:r>
              <a:rPr lang="ja-JP" altLang="en-US" sz="1400" dirty="0">
                <a:latin typeface="Yu Gothic Medium" panose="020B0400000000000000" pitchFamily="34" charset="-128"/>
                <a:ea typeface="Yu Gothic Medium" panose="020B0400000000000000" pitchFamily="34" charset="-128"/>
              </a:rPr>
              <a:t>例を参考にしながら、必要だと思う情報をしっかり書き出してみましょう。</a:t>
            </a:r>
          </a:p>
        </p:txBody>
      </p:sp>
      <p:sp>
        <p:nvSpPr>
          <p:cNvPr id="49" name="正方形/長方形 48">
            <a:extLst>
              <a:ext uri="{FF2B5EF4-FFF2-40B4-BE49-F238E27FC236}">
                <a16:creationId xmlns:a16="http://schemas.microsoft.com/office/drawing/2014/main" id="{01A415C0-5F5A-8A4E-BE3E-349647D98C0E}"/>
              </a:ext>
            </a:extLst>
          </p:cNvPr>
          <p:cNvSpPr/>
          <p:nvPr/>
        </p:nvSpPr>
        <p:spPr>
          <a:xfrm>
            <a:off x="4096465" y="708622"/>
            <a:ext cx="7905035" cy="5780304"/>
          </a:xfrm>
          <a:prstGeom prst="rect">
            <a:avLst/>
          </a:prstGeom>
          <a:solidFill>
            <a:srgbClr val="FFF8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t>v</a:t>
            </a:r>
            <a:endParaRPr kumimoji="1" lang="ja-JP" altLang="en-US"/>
          </a:p>
        </p:txBody>
      </p:sp>
      <p:sp>
        <p:nvSpPr>
          <p:cNvPr id="39" name="正方形/長方形 38">
            <a:extLst>
              <a:ext uri="{FF2B5EF4-FFF2-40B4-BE49-F238E27FC236}">
                <a16:creationId xmlns:a16="http://schemas.microsoft.com/office/drawing/2014/main" id="{A1ABB4CB-595D-A747-835B-CEF1F127F7DF}"/>
              </a:ext>
            </a:extLst>
          </p:cNvPr>
          <p:cNvSpPr/>
          <p:nvPr/>
        </p:nvSpPr>
        <p:spPr>
          <a:xfrm>
            <a:off x="4343888" y="1275187"/>
            <a:ext cx="7470754" cy="5046480"/>
          </a:xfrm>
          <a:prstGeom prst="rect">
            <a:avLst/>
          </a:prstGeom>
          <a:solidFill>
            <a:schemeClr val="bg1"/>
          </a:solidFill>
          <a:ln>
            <a:noFill/>
          </a:ln>
          <a:effectLst>
            <a:outerShdw blurRad="50800" dist="38100" dir="2700000" algn="tl" rotWithShape="0">
              <a:prstClr val="black">
                <a:alpha val="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正方形/長方形 39">
            <a:extLst>
              <a:ext uri="{FF2B5EF4-FFF2-40B4-BE49-F238E27FC236}">
                <a16:creationId xmlns:a16="http://schemas.microsoft.com/office/drawing/2014/main" id="{C96187D4-5D33-1743-97BD-8E9D3DD73A42}"/>
              </a:ext>
            </a:extLst>
          </p:cNvPr>
          <p:cNvSpPr/>
          <p:nvPr/>
        </p:nvSpPr>
        <p:spPr>
          <a:xfrm>
            <a:off x="4412196" y="1333254"/>
            <a:ext cx="7402446" cy="1169551"/>
          </a:xfrm>
          <a:prstGeom prst="rect">
            <a:avLst/>
          </a:prstGeom>
        </p:spPr>
        <p:txBody>
          <a:bodyPr wrap="square">
            <a:spAutoFit/>
          </a:bodyPr>
          <a:lstStyle/>
          <a:p>
            <a:r>
              <a:rPr lang="ja-JP" altLang="en-US" sz="1000" b="1" dirty="0">
                <a:solidFill>
                  <a:srgbClr val="000000"/>
                </a:solidFill>
                <a:latin typeface="Yu Gothic" panose="020B0400000000000000" pitchFamily="34" charset="-128"/>
                <a:ea typeface="Yu Gothic" panose="020B0400000000000000" pitchFamily="34" charset="-128"/>
              </a:rPr>
              <a:t>チェックポイント：</a:t>
            </a:r>
            <a:endParaRPr lang="en-US" altLang="ja-JP" sz="1000" b="1" dirty="0">
              <a:solidFill>
                <a:srgbClr val="000000"/>
              </a:solidFill>
              <a:latin typeface="Yu Gothic" panose="020B0400000000000000" pitchFamily="34" charset="-128"/>
              <a:ea typeface="Yu Gothic" panose="020B0400000000000000" pitchFamily="34" charset="-128"/>
            </a:endParaRPr>
          </a:p>
          <a:p>
            <a:r>
              <a:rPr lang="ja-JP" altLang="en-US" sz="1000" dirty="0">
                <a:solidFill>
                  <a:srgbClr val="000000"/>
                </a:solidFill>
                <a:latin typeface="Yu Gothic" panose="020B0400000000000000" pitchFamily="34" charset="-128"/>
                <a:ea typeface="Yu Gothic" panose="020B0400000000000000" pitchFamily="34" charset="-128"/>
              </a:rPr>
              <a:t>「メールで通知している？ 」「連携するシステムはある？ 」「</a:t>
            </a:r>
            <a:r>
              <a:rPr lang="en" altLang="ja-JP" sz="1000" dirty="0">
                <a:solidFill>
                  <a:srgbClr val="000000"/>
                </a:solidFill>
                <a:latin typeface="Yu Gothic" panose="020B0400000000000000" pitchFamily="34" charset="-128"/>
                <a:ea typeface="Yu Gothic" panose="020B0400000000000000" pitchFamily="34" charset="-128"/>
              </a:rPr>
              <a:t>CSV</a:t>
            </a:r>
            <a:r>
              <a:rPr lang="ja-JP" altLang="en-US" sz="1000" dirty="0">
                <a:solidFill>
                  <a:srgbClr val="000000"/>
                </a:solidFill>
                <a:latin typeface="Yu Gothic" panose="020B0400000000000000" pitchFamily="34" charset="-128"/>
                <a:ea typeface="Yu Gothic" panose="020B0400000000000000" pitchFamily="34" charset="-128"/>
              </a:rPr>
              <a:t>出力などの処理は？」など、入力項目や業務フロー以外の情報で、この業務を行うために必要な条件が分かると</a:t>
            </a:r>
            <a:r>
              <a:rPr lang="en" altLang="ja-JP" sz="1000" dirty="0">
                <a:solidFill>
                  <a:srgbClr val="000000"/>
                </a:solidFill>
                <a:latin typeface="Yu Gothic" panose="020B0400000000000000" pitchFamily="34" charset="-128"/>
                <a:ea typeface="Yu Gothic" panose="020B0400000000000000" pitchFamily="34" charset="-128"/>
              </a:rPr>
              <a:t>Good!</a:t>
            </a:r>
          </a:p>
          <a:p>
            <a:endParaRPr lang="en" altLang="ja-JP" sz="1000" dirty="0">
              <a:solidFill>
                <a:srgbClr val="000000"/>
              </a:solidFill>
              <a:latin typeface="Yu Gothic" panose="020B0400000000000000" pitchFamily="34" charset="-128"/>
              <a:ea typeface="Yu Gothic" panose="020B0400000000000000" pitchFamily="34" charset="-128"/>
            </a:endParaRPr>
          </a:p>
          <a:p>
            <a:r>
              <a:rPr lang="ja-JP" altLang="en-US" sz="1000" dirty="0">
                <a:solidFill>
                  <a:srgbClr val="929193"/>
                </a:solidFill>
                <a:latin typeface="Yu Gothic" panose="020B0400000000000000" pitchFamily="34" charset="-128"/>
                <a:ea typeface="Yu Gothic" panose="020B0400000000000000" pitchFamily="34" charset="-128"/>
              </a:rPr>
              <a:t>例）承認が終わったら、申請者に対してメールで完了したことを通知している。</a:t>
            </a:r>
          </a:p>
          <a:p>
            <a:r>
              <a:rPr lang="ja-JP" altLang="en-US" sz="1000" dirty="0">
                <a:solidFill>
                  <a:srgbClr val="929193"/>
                </a:solidFill>
                <a:latin typeface="Yu Gothic" panose="020B0400000000000000" pitchFamily="34" charset="-128"/>
                <a:ea typeface="Yu Gothic" panose="020B0400000000000000" pitchFamily="34" charset="-128"/>
              </a:rPr>
              <a:t>例）申請が通ったあと、経理システムに申請内容を連携している</a:t>
            </a:r>
            <a:endParaRPr lang="en-US" altLang="ja-JP" sz="1000" dirty="0">
              <a:solidFill>
                <a:srgbClr val="929193"/>
              </a:solidFill>
              <a:latin typeface="Yu Gothic" panose="020B0400000000000000" pitchFamily="34" charset="-128"/>
              <a:ea typeface="Yu Gothic" panose="020B0400000000000000" pitchFamily="34" charset="-128"/>
            </a:endParaRPr>
          </a:p>
          <a:p>
            <a:endParaRPr lang="en" altLang="ja-JP" sz="1000" dirty="0">
              <a:solidFill>
                <a:srgbClr val="000000"/>
              </a:solidFill>
              <a:latin typeface="Yu Gothic" panose="020B0400000000000000" pitchFamily="34" charset="-128"/>
              <a:ea typeface="Yu Gothic" panose="020B0400000000000000" pitchFamily="34" charset="-128"/>
            </a:endParaRPr>
          </a:p>
        </p:txBody>
      </p:sp>
      <p:cxnSp>
        <p:nvCxnSpPr>
          <p:cNvPr id="6" name="直線コネクタ 5">
            <a:extLst>
              <a:ext uri="{FF2B5EF4-FFF2-40B4-BE49-F238E27FC236}">
                <a16:creationId xmlns:a16="http://schemas.microsoft.com/office/drawing/2014/main" id="{9E38EFB9-2C59-8940-B183-35BFE8EA0871}"/>
              </a:ext>
            </a:extLst>
          </p:cNvPr>
          <p:cNvCxnSpPr/>
          <p:nvPr/>
        </p:nvCxnSpPr>
        <p:spPr>
          <a:xfrm>
            <a:off x="4585253" y="4702420"/>
            <a:ext cx="6930887" cy="0"/>
          </a:xfrm>
          <a:prstGeom prst="line">
            <a:avLst/>
          </a:prstGeom>
          <a:ln>
            <a:solidFill>
              <a:srgbClr val="929193"/>
            </a:solidFill>
          </a:ln>
        </p:spPr>
        <p:style>
          <a:lnRef idx="1">
            <a:schemeClr val="accent1"/>
          </a:lnRef>
          <a:fillRef idx="0">
            <a:schemeClr val="accent1"/>
          </a:fillRef>
          <a:effectRef idx="0">
            <a:schemeClr val="accent1"/>
          </a:effectRef>
          <a:fontRef idx="minor">
            <a:schemeClr val="tx1"/>
          </a:fontRef>
        </p:style>
      </p:cxnSp>
      <p:sp>
        <p:nvSpPr>
          <p:cNvPr id="64" name="正方形/長方形 63">
            <a:extLst>
              <a:ext uri="{FF2B5EF4-FFF2-40B4-BE49-F238E27FC236}">
                <a16:creationId xmlns:a16="http://schemas.microsoft.com/office/drawing/2014/main" id="{823F4427-E742-B545-A95C-8BE4F3A9ED74}"/>
              </a:ext>
            </a:extLst>
          </p:cNvPr>
          <p:cNvSpPr/>
          <p:nvPr/>
        </p:nvSpPr>
        <p:spPr>
          <a:xfrm>
            <a:off x="4505625" y="4799281"/>
            <a:ext cx="7230448" cy="707886"/>
          </a:xfrm>
          <a:prstGeom prst="rect">
            <a:avLst/>
          </a:prstGeom>
        </p:spPr>
        <p:txBody>
          <a:bodyPr wrap="square">
            <a:spAutoFit/>
          </a:bodyPr>
          <a:lstStyle/>
          <a:p>
            <a:r>
              <a:rPr lang="ja-JP" altLang="en-US" sz="1000" dirty="0">
                <a:solidFill>
                  <a:srgbClr val="000000"/>
                </a:solidFill>
                <a:latin typeface="Yu Gothic" panose="020B0400000000000000" pitchFamily="34" charset="-128"/>
                <a:ea typeface="Yu Gothic" panose="020B0400000000000000" pitchFamily="34" charset="-128"/>
              </a:rPr>
              <a:t>もし情報に不足があると感じた場合は、以下のキーワードを参考に社内資料がないか探してみましょう。</a:t>
            </a:r>
            <a:endParaRPr lang="en-US" altLang="ja-JP" sz="1000" dirty="0">
              <a:solidFill>
                <a:srgbClr val="000000"/>
              </a:solidFill>
              <a:latin typeface="Yu Gothic" panose="020B0400000000000000" pitchFamily="34" charset="-128"/>
              <a:ea typeface="Yu Gothic" panose="020B0400000000000000" pitchFamily="34" charset="-128"/>
            </a:endParaRPr>
          </a:p>
          <a:p>
            <a:endParaRPr lang="en-US" altLang="ja-JP" sz="1000" dirty="0">
              <a:solidFill>
                <a:srgbClr val="000000"/>
              </a:solidFill>
              <a:latin typeface="Yu Gothic" panose="020B0400000000000000" pitchFamily="34" charset="-128"/>
              <a:ea typeface="Yu Gothic" panose="020B0400000000000000" pitchFamily="34" charset="-128"/>
            </a:endParaRPr>
          </a:p>
          <a:p>
            <a:r>
              <a:rPr lang="ja-JP" altLang="en-US" sz="1000" b="1" dirty="0">
                <a:solidFill>
                  <a:srgbClr val="000000"/>
                </a:solidFill>
                <a:latin typeface="Yu Gothic" panose="020B0400000000000000" pitchFamily="34" charset="-128"/>
                <a:ea typeface="Yu Gothic" panose="020B0400000000000000" pitchFamily="34" charset="-128"/>
              </a:rPr>
              <a:t>キーワード：</a:t>
            </a:r>
            <a:endParaRPr lang="en-US" altLang="ja-JP" sz="1000" b="1" dirty="0">
              <a:solidFill>
                <a:srgbClr val="000000"/>
              </a:solidFill>
              <a:latin typeface="Yu Gothic" panose="020B0400000000000000" pitchFamily="34" charset="-128"/>
              <a:ea typeface="Yu Gothic" panose="020B0400000000000000" pitchFamily="34" charset="-128"/>
            </a:endParaRPr>
          </a:p>
          <a:p>
            <a:r>
              <a:rPr lang="ja-JP" altLang="en-US" sz="1000" dirty="0">
                <a:solidFill>
                  <a:srgbClr val="000000"/>
                </a:solidFill>
                <a:latin typeface="Yu Gothic" panose="020B0400000000000000" pitchFamily="34" charset="-128"/>
                <a:ea typeface="Yu Gothic" panose="020B0400000000000000" pitchFamily="34" charset="-128"/>
              </a:rPr>
              <a:t>操作マニュアル・運用マニュアル</a:t>
            </a:r>
          </a:p>
        </p:txBody>
      </p:sp>
      <p:sp>
        <p:nvSpPr>
          <p:cNvPr id="70" name="テキスト ボックス 69">
            <a:extLst>
              <a:ext uri="{FF2B5EF4-FFF2-40B4-BE49-F238E27FC236}">
                <a16:creationId xmlns:a16="http://schemas.microsoft.com/office/drawing/2014/main" id="{F170E1A0-639E-B948-92CD-0C56A7AAC86E}"/>
              </a:ext>
            </a:extLst>
          </p:cNvPr>
          <p:cNvSpPr txBox="1"/>
          <p:nvPr/>
        </p:nvSpPr>
        <p:spPr>
          <a:xfrm>
            <a:off x="4441459" y="772470"/>
            <a:ext cx="3356517" cy="384401"/>
          </a:xfrm>
          <a:prstGeom prst="rect">
            <a:avLst/>
          </a:prstGeom>
          <a:noFill/>
        </p:spPr>
        <p:txBody>
          <a:bodyPr wrap="square" rtlCol="0">
            <a:spAutoFit/>
          </a:bodyPr>
          <a:lstStyle/>
          <a:p>
            <a:pPr>
              <a:lnSpc>
                <a:spcPct val="150000"/>
              </a:lnSpc>
            </a:pPr>
            <a:r>
              <a:rPr lang="ja-JP" altLang="en-US" sz="1400" b="1">
                <a:latin typeface="Yu Gothic Medium" panose="020B0400000000000000" pitchFamily="34" charset="-128"/>
                <a:ea typeface="Yu Gothic Medium" panose="020B0400000000000000" pitchFamily="34" charset="-128"/>
              </a:rPr>
              <a:t>運用ルール</a:t>
            </a:r>
          </a:p>
        </p:txBody>
      </p:sp>
      <p:cxnSp>
        <p:nvCxnSpPr>
          <p:cNvPr id="78" name="直線コネクタ 77">
            <a:extLst>
              <a:ext uri="{FF2B5EF4-FFF2-40B4-BE49-F238E27FC236}">
                <a16:creationId xmlns:a16="http://schemas.microsoft.com/office/drawing/2014/main" id="{6BE14550-8D40-A240-A717-208AA0811BA9}"/>
              </a:ext>
            </a:extLst>
          </p:cNvPr>
          <p:cNvCxnSpPr>
            <a:cxnSpLocks/>
          </p:cNvCxnSpPr>
          <p:nvPr/>
        </p:nvCxnSpPr>
        <p:spPr>
          <a:xfrm>
            <a:off x="4342999" y="843365"/>
            <a:ext cx="0" cy="279638"/>
          </a:xfrm>
          <a:prstGeom prst="line">
            <a:avLst/>
          </a:prstGeom>
          <a:ln w="57150">
            <a:solidFill>
              <a:srgbClr val="CF0133"/>
            </a:solidFill>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2599E7AD-3407-8D4D-A267-CCE3F974E823}"/>
              </a:ext>
            </a:extLst>
          </p:cNvPr>
          <p:cNvSpPr/>
          <p:nvPr/>
        </p:nvSpPr>
        <p:spPr>
          <a:xfrm>
            <a:off x="371707" y="4702420"/>
            <a:ext cx="3356517" cy="1786506"/>
          </a:xfrm>
          <a:prstGeom prst="rect">
            <a:avLst/>
          </a:prstGeom>
          <a:solidFill>
            <a:srgbClr val="F6F6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14E743EA-F6BA-2A44-A839-A7E6A630920E}"/>
              </a:ext>
            </a:extLst>
          </p:cNvPr>
          <p:cNvSpPr txBox="1"/>
          <p:nvPr/>
        </p:nvSpPr>
        <p:spPr>
          <a:xfrm>
            <a:off x="465563" y="4747476"/>
            <a:ext cx="1729357" cy="1754326"/>
          </a:xfrm>
          <a:prstGeom prst="rect">
            <a:avLst/>
          </a:prstGeom>
          <a:noFill/>
        </p:spPr>
        <p:txBody>
          <a:bodyPr wrap="square" rtlCol="0">
            <a:spAutoFit/>
          </a:bodyPr>
          <a:lstStyle/>
          <a:p>
            <a:pPr>
              <a:lnSpc>
                <a:spcPct val="150000"/>
              </a:lnSpc>
            </a:pPr>
            <a:r>
              <a:rPr lang="ja-JP" altLang="en-US" sz="1200" dirty="0">
                <a:latin typeface="Yu Gothic Medium" panose="020B0400000000000000" pitchFamily="34" charset="-128"/>
                <a:ea typeface="Yu Gothic Medium" panose="020B0400000000000000" pitchFamily="34" charset="-128"/>
              </a:rPr>
              <a:t>デジタル化の可否の判断はここでは行わず、今の業務で実際に実施されていて、今後も必要だと思う運用について書き出しましょう。　</a:t>
            </a:r>
          </a:p>
        </p:txBody>
      </p:sp>
      <p:pic>
        <p:nvPicPr>
          <p:cNvPr id="19" name="図 1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194920" y="5093533"/>
            <a:ext cx="1437069" cy="992535"/>
          </a:xfrm>
          <a:prstGeom prst="rect">
            <a:avLst/>
          </a:prstGeom>
        </p:spPr>
      </p:pic>
    </p:spTree>
    <p:extLst>
      <p:ext uri="{BB962C8B-B14F-4D97-AF65-F5344CB8AC3E}">
        <p14:creationId xmlns:p14="http://schemas.microsoft.com/office/powerpoint/2010/main" val="184219108"/>
      </p:ext>
    </p:extLst>
  </p:cSld>
  <p:clrMapOvr>
    <a:masterClrMapping/>
  </p:clrMapOvr>
</p:sld>
</file>

<file path=ppt/theme/theme1.xml><?xml version="1.0" encoding="utf-8"?>
<a:theme xmlns:a="http://schemas.openxmlformats.org/drawingml/2006/main" name="ホワイト">
  <a:themeElements>
    <a:clrScheme name="スライドフォーマット">
      <a:dk1>
        <a:srgbClr val="000000"/>
      </a:dk1>
      <a:lt1>
        <a:srgbClr val="FFFFFF"/>
      </a:lt1>
      <a:dk2>
        <a:srgbClr val="595959"/>
      </a:dk2>
      <a:lt2>
        <a:srgbClr val="FFFFFF"/>
      </a:lt2>
      <a:accent1>
        <a:srgbClr val="0034A7"/>
      </a:accent1>
      <a:accent2>
        <a:srgbClr val="6686CA"/>
      </a:accent2>
      <a:accent3>
        <a:srgbClr val="B2C2E3"/>
      </a:accent3>
      <a:accent4>
        <a:srgbClr val="DE4840"/>
      </a:accent4>
      <a:accent5>
        <a:srgbClr val="E87F7A"/>
      </a:accent5>
      <a:accent6>
        <a:srgbClr val="F2B7B3"/>
      </a:accent6>
      <a:hlink>
        <a:srgbClr val="0034A7"/>
      </a:hlink>
      <a:folHlink>
        <a:srgbClr val="DE484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説明配布資料用】パワーポイントフォーマット_4_3_20180213_01" id="{D740FF2C-D1CE-4742-8012-11A78806EA60}" vid="{258D69A1-D251-9D46-BBCC-4DB4693B8B05}"/>
    </a:ext>
  </a:extLst>
</a:theme>
</file>

<file path=ppt/theme/theme2.xml><?xml version="1.0" encoding="utf-8"?>
<a:theme xmlns:a="http://schemas.openxmlformats.org/drawingml/2006/main" name="ホワイ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Yu Gothic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Yu Gothic"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ホワイ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Yu Gothic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Yu Gothic"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EEC6FB27ABE38E4495F53C9B568E61F7" ma:contentTypeVersion="27" ma:contentTypeDescription="新しいドキュメントを作成します。" ma:contentTypeScope="" ma:versionID="411922a12e930a3806f137d18c1adedd">
  <xsd:schema xmlns:xsd="http://www.w3.org/2001/XMLSchema" xmlns:xs="http://www.w3.org/2001/XMLSchema" xmlns:p="http://schemas.microsoft.com/office/2006/metadata/properties" xmlns:ns2="8ff5b2f8-53af-46c6-b25b-e5b392bf38c4" xmlns:ns3="6b5faf7e-bc15-4cf9-ad66-7c6b15983d38" targetNamespace="http://schemas.microsoft.com/office/2006/metadata/properties" ma:root="true" ma:fieldsID="5deb4a60ea702338ea57cc518c0cf726" ns2:_="" ns3:_="">
    <xsd:import namespace="8ff5b2f8-53af-46c6-b25b-e5b392bf38c4"/>
    <xsd:import namespace="6b5faf7e-bc15-4cf9-ad66-7c6b15983d38"/>
    <xsd:element name="properties">
      <xsd:complexType>
        <xsd:sequence>
          <xsd:element name="documentManagement">
            <xsd:complexType>
              <xsd:all>
                <xsd:element ref="ns2:MediaServiceMetadata" minOccurs="0"/>
                <xsd:element ref="ns2:MediaServiceFastMetadata" minOccurs="0"/>
                <xsd:element ref="ns2:MediaServiceOCR" minOccurs="0"/>
                <xsd:element ref="ns3:SharedWithUsers" minOccurs="0"/>
                <xsd:element ref="ns3:SharedWithDetails" minOccurs="0"/>
                <xsd:element ref="ns2:_Flow_SignoffStatus"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_x3042__x3042_" minOccurs="0"/>
                <xsd:element ref="ns2:_x30d5__x30a1__x30a4__x30eb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ff5b2f8-53af-46c6-b25b-e5b392bf38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Extracted Text" ma:internalName="MediaServiceOCR" ma:readOnly="true">
      <xsd:simpleType>
        <xsd:restriction base="dms:Note">
          <xsd:maxLength value="255"/>
        </xsd:restriction>
      </xsd:simpleType>
    </xsd:element>
    <xsd:element name="_Flow_SignoffStatus" ma:index="13" nillable="true" ma:displayName="承認の状態" ma:internalName="_x627f__x8a8d__x306e__x72b6__x614b_">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画像タグ" ma:readOnly="false" ma:fieldId="{5cf76f15-5ced-4ddc-b409-7134ff3c332f}" ma:taxonomyMulti="true" ma:sspId="2a2b87aa-c384-443e-bfac-a32029a9dea7" ma:termSetId="09814cd3-568e-fe90-9814-8d621ff8fb84" ma:anchorId="fba54fb3-c3e1-fe81-a776-ca4b69148c4d" ma:open="true" ma:isKeyword="false">
      <xsd:complexType>
        <xsd:sequence>
          <xsd:element ref="pc:Terms" minOccurs="0" maxOccurs="1"/>
        </xsd:sequence>
      </xsd:complexType>
    </xsd:element>
    <xsd:element name="_x3042__x3042_" ma:index="24" nillable="true" ma:displayName="ああ" ma:format="Thumbnail" ma:internalName="_x3042__x3042_">
      <xsd:simpleType>
        <xsd:restriction base="dms:Unknown"/>
      </xsd:simpleType>
    </xsd:element>
    <xsd:element name="_x30d5__x30a1__x30a4__x30eb_" ma:index="25" nillable="true" ma:displayName="ファイル" ma:default="選択肢 #1 を入力してください" ma:internalName="_x30d5__x30a1__x30a4__x30eb_">
      <xsd:simpleType>
        <xsd:restriction base="dms:Unknown">
          <xsd:enumeration value="選択肢 #1 を入力してください"/>
          <xsd:enumeration value="選択肢 #2 を入力してください"/>
          <xsd:enumeration value="選択肢 #3 を入力してください"/>
        </xsd:restriction>
      </xsd:simpleType>
    </xsd:element>
  </xsd:schema>
  <xsd:schema xmlns:xsd="http://www.w3.org/2001/XMLSchema" xmlns:xs="http://www.w3.org/2001/XMLSchema" xmlns:dms="http://schemas.microsoft.com/office/2006/documentManagement/types" xmlns:pc="http://schemas.microsoft.com/office/infopath/2007/PartnerControls" targetNamespace="6b5faf7e-bc15-4cf9-ad66-7c6b15983d38" elementFormDefault="qualified">
    <xsd:import namespace="http://schemas.microsoft.com/office/2006/documentManagement/types"/>
    <xsd:import namespace="http://schemas.microsoft.com/office/infopath/2007/PartnerControls"/>
    <xsd:element name="SharedWithUsers" ma:index="11"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共有相手の詳細情報" ma:internalName="SharedWithDetails" ma:readOnly="true">
      <xsd:simpleType>
        <xsd:restriction base="dms:Note">
          <xsd:maxLength value="255"/>
        </xsd:restriction>
      </xsd:simpleType>
    </xsd:element>
    <xsd:element name="TaxCatchAll" ma:index="23" nillable="true" ma:displayName="Taxonomy Catch All Column" ma:hidden="true" ma:list="{7713a526-af76-44ab-9196-f5a4e46cfd4e}" ma:internalName="TaxCatchAll" ma:showField="CatchAllData" ma:web="6b5faf7e-bc15-4cf9-ad66-7c6b15983d3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Flow_SignoffStatus xmlns="8ff5b2f8-53af-46c6-b25b-e5b392bf38c4" xsi:nil="true"/>
    <lcf76f155ced4ddcb4097134ff3c332f xmlns="8ff5b2f8-53af-46c6-b25b-e5b392bf38c4">
      <Terms xmlns="http://schemas.microsoft.com/office/infopath/2007/PartnerControls"/>
    </lcf76f155ced4ddcb4097134ff3c332f>
    <_x30d5__x30a1__x30a4__x30eb_ xmlns="8ff5b2f8-53af-46c6-b25b-e5b392bf38c4">選択肢 #1 を入力してください</_x30d5__x30a1__x30a4__x30eb_>
    <_x3042__x3042_ xmlns="8ff5b2f8-53af-46c6-b25b-e5b392bf38c4" xsi:nil="true"/>
    <TaxCatchAll xmlns="6b5faf7e-bc15-4cf9-ad66-7c6b15983d38"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A0A775E-5775-4A51-91E2-83D7741A4692}"/>
</file>

<file path=customXml/itemProps2.xml><?xml version="1.0" encoding="utf-8"?>
<ds:datastoreItem xmlns:ds="http://schemas.openxmlformats.org/officeDocument/2006/customXml" ds:itemID="{2BB914E0-57F9-47C2-BEF9-3CC95E572D31}">
  <ds:schemaRefs>
    <ds:schemaRef ds:uri="c169d0ec-6b08-4620-a309-33808fed3ef9"/>
    <ds:schemaRef ds:uri="http://schemas.microsoft.com/office/infopath/2007/PartnerControls"/>
    <ds:schemaRef ds:uri="http://www.w3.org/XML/1998/namespace"/>
    <ds:schemaRef ds:uri="http://purl.org/dc/terms/"/>
    <ds:schemaRef ds:uri="93987db1-696f-44ed-9165-1a962900db8f"/>
    <ds:schemaRef ds:uri="http://purl.org/dc/elements/1.1/"/>
    <ds:schemaRef ds:uri="http://schemas.microsoft.com/office/2006/documentManagement/types"/>
    <ds:schemaRef ds:uri="http://schemas.openxmlformats.org/package/2006/metadata/core-properties"/>
    <ds:schemaRef ds:uri="http://schemas.microsoft.com/office/2006/metadata/properties"/>
    <ds:schemaRef ds:uri="http://purl.org/dc/dcmitype/"/>
    <ds:schemaRef ds:uri="8ff5b2f8-53af-46c6-b25b-e5b392bf38c4"/>
  </ds:schemaRefs>
</ds:datastoreItem>
</file>

<file path=customXml/itemProps3.xml><?xml version="1.0" encoding="utf-8"?>
<ds:datastoreItem xmlns:ds="http://schemas.openxmlformats.org/officeDocument/2006/customXml" ds:itemID="{D649AA7C-CC3C-4736-8E16-BA96E7C7314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ホワイト</Template>
  <TotalTime>12578</TotalTime>
  <Words>1197</Words>
  <Application>Microsoft Office PowerPoint</Application>
  <PresentationFormat>ワイド画面</PresentationFormat>
  <Paragraphs>127</Paragraphs>
  <Slides>5</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5</vt:i4>
      </vt:variant>
    </vt:vector>
  </HeadingPairs>
  <TitlesOfParts>
    <vt:vector size="11" baseType="lpstr">
      <vt:lpstr>メイリオ</vt:lpstr>
      <vt:lpstr>Yu Gothic</vt:lpstr>
      <vt:lpstr>Yu Gothic Medium</vt:lpstr>
      <vt:lpstr>Arial</vt:lpstr>
      <vt:lpstr>Calibri</vt:lpstr>
      <vt:lpstr>ホワイト</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ビジネスパートナープログラムの紹介</dc:title>
  <dc:creator>Microsoft Office ユーザー</dc:creator>
  <cp:lastModifiedBy>磯邊 沙奈</cp:lastModifiedBy>
  <cp:revision>409</cp:revision>
  <cp:lastPrinted>2018-02-09T00:02:43Z</cp:lastPrinted>
  <dcterms:created xsi:type="dcterms:W3CDTF">2018-06-11T01:24:43Z</dcterms:created>
  <dcterms:modified xsi:type="dcterms:W3CDTF">2022-12-19T08:13:32Z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0x010100EEC6FB27ABE38E4495F53C9B568E61F7</vt:lpwstr>
  </property>
</Properties>
</file>